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&#65279;<?xml version="1.0" encoding="utf-8" standalone="yes"?>
<Relationships xmlns="http://schemas.openxmlformats.org/package/2006/relationships">
  <Relationship Id="rId1" Type="http://schemas.openxmlformats.org/officeDocument/2006/relationships/officeDocument" Target="ppt/presentation.xml" />
  <Relationship Id="rId4" Type="http://schemas.openxmlformats.org/officeDocument/2006/relationships/custom-properties" Target="docProps/custom.xml" />
</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8756" r:id="rId4"/>
  </p:sldMasterIdLst>
  <p:notesMasterIdLst>
    <p:notesMasterId r:id="rId11"/>
  </p:notesMasterIdLst>
  <p:sldIdLst>
    <p:sldId id="2491" r:id="rId5"/>
    <p:sldId id="2511" r:id="rId6"/>
    <p:sldId id="2534" r:id="rId7"/>
    <p:sldId id="2553" r:id="rId8"/>
    <p:sldId id="2554" r:id="rId9"/>
    <p:sldId id="2555" r:id="rId10"/>
  </p:sldIdLst>
  <p:sldSz cx="9906000" cy="6858000" type="A4"/>
  <p:notesSz cx="6807200" cy="9939338"/>
  <p:defaultTextStyle>
    <a:defPPr>
      <a:defRPr lang="ja-JP"/>
    </a:defPPr>
    <a:lvl1pPr algn="l" rtl="0" fontAlgn="base">
      <a:spcBef>
        <a:spcPct val="0"/>
      </a:spcBef>
      <a:spcAft>
        <a:spcPct val="0"/>
      </a:spcAft>
      <a:defRPr kumimoji="1" kern="1200">
        <a:solidFill>
          <a:schemeClr val="tx1"/>
        </a:solidFill>
        <a:latin typeface="Arial" charset="0"/>
        <a:ea typeface="ＭＳ Ｐゴシック" pitchFamily="50" charset="-128"/>
        <a:cs typeface="+mn-cs"/>
      </a:defRPr>
    </a:lvl1pPr>
    <a:lvl2pPr marL="457056" algn="l" rtl="0" fontAlgn="base">
      <a:spcBef>
        <a:spcPct val="0"/>
      </a:spcBef>
      <a:spcAft>
        <a:spcPct val="0"/>
      </a:spcAft>
      <a:defRPr kumimoji="1" kern="1200">
        <a:solidFill>
          <a:schemeClr val="tx1"/>
        </a:solidFill>
        <a:latin typeface="Arial" charset="0"/>
        <a:ea typeface="ＭＳ Ｐゴシック" pitchFamily="50" charset="-128"/>
        <a:cs typeface="+mn-cs"/>
      </a:defRPr>
    </a:lvl2pPr>
    <a:lvl3pPr marL="914112" algn="l" rtl="0" fontAlgn="base">
      <a:spcBef>
        <a:spcPct val="0"/>
      </a:spcBef>
      <a:spcAft>
        <a:spcPct val="0"/>
      </a:spcAft>
      <a:defRPr kumimoji="1" kern="1200">
        <a:solidFill>
          <a:schemeClr val="tx1"/>
        </a:solidFill>
        <a:latin typeface="Arial" charset="0"/>
        <a:ea typeface="ＭＳ Ｐゴシック" pitchFamily="50" charset="-128"/>
        <a:cs typeface="+mn-cs"/>
      </a:defRPr>
    </a:lvl3pPr>
    <a:lvl4pPr marL="1371168" algn="l" rtl="0" fontAlgn="base">
      <a:spcBef>
        <a:spcPct val="0"/>
      </a:spcBef>
      <a:spcAft>
        <a:spcPct val="0"/>
      </a:spcAft>
      <a:defRPr kumimoji="1" kern="1200">
        <a:solidFill>
          <a:schemeClr val="tx1"/>
        </a:solidFill>
        <a:latin typeface="Arial" charset="0"/>
        <a:ea typeface="ＭＳ Ｐゴシック" pitchFamily="50" charset="-128"/>
        <a:cs typeface="+mn-cs"/>
      </a:defRPr>
    </a:lvl4pPr>
    <a:lvl5pPr marL="1828222" algn="l" rtl="0" fontAlgn="base">
      <a:spcBef>
        <a:spcPct val="0"/>
      </a:spcBef>
      <a:spcAft>
        <a:spcPct val="0"/>
      </a:spcAft>
      <a:defRPr kumimoji="1" kern="1200">
        <a:solidFill>
          <a:schemeClr val="tx1"/>
        </a:solidFill>
        <a:latin typeface="Arial" charset="0"/>
        <a:ea typeface="ＭＳ Ｐゴシック" pitchFamily="50" charset="-128"/>
        <a:cs typeface="+mn-cs"/>
      </a:defRPr>
    </a:lvl5pPr>
    <a:lvl6pPr marL="2285278" algn="l" defTabSz="914112" rtl="0" eaLnBrk="1" latinLnBrk="0" hangingPunct="1">
      <a:defRPr kumimoji="1" kern="1200">
        <a:solidFill>
          <a:schemeClr val="tx1"/>
        </a:solidFill>
        <a:latin typeface="Arial" charset="0"/>
        <a:ea typeface="ＭＳ Ｐゴシック" pitchFamily="50" charset="-128"/>
        <a:cs typeface="+mn-cs"/>
      </a:defRPr>
    </a:lvl6pPr>
    <a:lvl7pPr marL="2742335" algn="l" defTabSz="914112" rtl="0" eaLnBrk="1" latinLnBrk="0" hangingPunct="1">
      <a:defRPr kumimoji="1" kern="1200">
        <a:solidFill>
          <a:schemeClr val="tx1"/>
        </a:solidFill>
        <a:latin typeface="Arial" charset="0"/>
        <a:ea typeface="ＭＳ Ｐゴシック" pitchFamily="50" charset="-128"/>
        <a:cs typeface="+mn-cs"/>
      </a:defRPr>
    </a:lvl7pPr>
    <a:lvl8pPr marL="3199390" algn="l" defTabSz="914112" rtl="0" eaLnBrk="1" latinLnBrk="0" hangingPunct="1">
      <a:defRPr kumimoji="1" kern="1200">
        <a:solidFill>
          <a:schemeClr val="tx1"/>
        </a:solidFill>
        <a:latin typeface="Arial" charset="0"/>
        <a:ea typeface="ＭＳ Ｐゴシック" pitchFamily="50" charset="-128"/>
        <a:cs typeface="+mn-cs"/>
      </a:defRPr>
    </a:lvl8pPr>
    <a:lvl9pPr marL="3656446" algn="l" defTabSz="914112" rtl="0" eaLnBrk="1" latinLnBrk="0" hangingPunct="1">
      <a:defRPr kumimoji="1" kern="1200">
        <a:solidFill>
          <a:schemeClr val="tx1"/>
        </a:solidFill>
        <a:latin typeface="Arial" charset="0"/>
        <a:ea typeface="ＭＳ Ｐゴシック" pitchFamily="50" charset="-128"/>
        <a:cs typeface="+mn-cs"/>
      </a:defRPr>
    </a:lvl9pPr>
  </p:defaultTextStyle>
  <p:extLst>
    <p:ext uri="{EFAFB233-063F-42B5-8137-9DF3F51BA10A}">
      <p15:sldGuideLst xmlns:p15="http://schemas.microsoft.com/office/powerpoint/2012/main">
        <p15:guide id="1" orient="horz" pos="436">
          <p15:clr>
            <a:srgbClr val="A4A3A4"/>
          </p15:clr>
        </p15:guide>
        <p15:guide id="2" pos="3121">
          <p15:clr>
            <a:srgbClr val="A4A3A4"/>
          </p15:clr>
        </p15:guide>
        <p15:guide id="3" pos="6068" userDrawn="1">
          <p15:clr>
            <a:srgbClr val="A4A3A4"/>
          </p15:clr>
        </p15:guide>
        <p15:guide id="4" pos="172"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3" name="佐伯 郁苗(saeki-kanae.oy9)" initials="佐伯" lastIdx="2" clrIdx="0">
    <p:extLst>
      <p:ext uri="{19B8F6BF-5375-455C-9EA6-DF929625EA0E}">
        <p15:presenceInfo xmlns:p15="http://schemas.microsoft.com/office/powerpoint/2012/main" userId="S-1-5-21-4175116151-3849908774-3845857867-550426" providerId="AD"/>
      </p:ext>
    </p:extLst>
  </p:cmAuthor>
  <p:cmAuthor id="4" name="石川 紀子(ishikawa-noriko.y26)" initials="石川" lastIdx="2" clrIdx="1">
    <p:extLst>
      <p:ext uri="{19B8F6BF-5375-455C-9EA6-DF929625EA0E}">
        <p15:presenceInfo xmlns:p15="http://schemas.microsoft.com/office/powerpoint/2012/main" userId="S-1-5-21-4175116151-3849908774-3845857867-619702" providerId="AD"/>
      </p:ext>
    </p:extLst>
  </p:cmAuthor>
  <p:cmAuthor id="5" name="大野 孝司" initials="大野" lastIdx="16" clrIdx="2">
    <p:extLst>
      <p:ext uri="{19B8F6BF-5375-455C-9EA6-DF929625EA0E}">
        <p15:presenceInfo xmlns:p15="http://schemas.microsoft.com/office/powerpoint/2012/main" userId="S-1-5-21-119559289-308561185-1852903728-7936"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FF0000"/>
    <a:srgbClr val="FF9900"/>
    <a:srgbClr val="3399FF"/>
    <a:srgbClr val="990099"/>
    <a:srgbClr val="800080"/>
    <a:srgbClr val="CC6600"/>
    <a:srgbClr val="660033"/>
    <a:srgbClr val="663300"/>
    <a:srgbClr val="FFFF7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9990" autoAdjust="0"/>
    <p:restoredTop sz="96507" autoAdjust="0"/>
  </p:normalViewPr>
  <p:slideViewPr>
    <p:cSldViewPr>
      <p:cViewPr varScale="1">
        <p:scale>
          <a:sx n="95" d="100"/>
          <a:sy n="95" d="100"/>
        </p:scale>
        <p:origin x="1122" y="78"/>
      </p:cViewPr>
      <p:guideLst>
        <p:guide orient="horz" pos="436"/>
        <p:guide pos="3121"/>
        <p:guide pos="6068"/>
        <p:guide pos="172"/>
      </p:guideLst>
    </p:cSldViewPr>
  </p:slideViewPr>
  <p:outlineViewPr>
    <p:cViewPr>
      <p:scale>
        <a:sx n="33" d="100"/>
        <a:sy n="33" d="100"/>
      </p:scale>
      <p:origin x="0" y="-39240"/>
    </p:cViewPr>
  </p:outlineViewPr>
  <p:notesTextViewPr>
    <p:cViewPr>
      <p:scale>
        <a:sx n="100" d="100"/>
        <a:sy n="100" d="100"/>
      </p:scale>
      <p:origin x="0" y="0"/>
    </p:cViewPr>
  </p:notesTextViewPr>
  <p:sorterViewPr>
    <p:cViewPr varScale="1">
      <p:scale>
        <a:sx n="1" d="1"/>
        <a:sy n="1" d="1"/>
      </p:scale>
      <p:origin x="0" y="-30306"/>
    </p:cViewPr>
  </p:sorterViewPr>
  <p:gridSpacing cx="72008" cy="72008"/>
</p:viewPr>
</file>

<file path=ppt/_rels/presentation.xml.rels>&#65279;<?xml version="1.0" encoding="utf-8" standalone="yes"?>
<Relationships xmlns="http://schemas.openxmlformats.org/package/2006/relationships">
  <Relationship Id="rId8" Type="http://schemas.openxmlformats.org/officeDocument/2006/relationships/slide" Target="slides/slide4.xml" />
  <Relationship Id="rId13" Type="http://schemas.openxmlformats.org/officeDocument/2006/relationships/presProps" Target="presProps.xml" />
  <Relationship Id="rId3" Type="http://schemas.openxmlformats.org/officeDocument/2006/relationships/customXml" Target="../customXml/item3.xml" />
  <Relationship Id="rId7" Type="http://schemas.openxmlformats.org/officeDocument/2006/relationships/slide" Target="slides/slide3.xml" />
  <Relationship Id="rId12" Type="http://schemas.openxmlformats.org/officeDocument/2006/relationships/commentAuthors" Target="commentAuthors.xml" />
  <Relationship Id="rId2" Type="http://schemas.openxmlformats.org/officeDocument/2006/relationships/customXml" Target="../customXml/item2.xml" />
  <Relationship Id="rId16" Type="http://schemas.openxmlformats.org/officeDocument/2006/relationships/tableStyles" Target="tableStyles.xml" />
  <Relationship Id="rId1" Type="http://schemas.openxmlformats.org/officeDocument/2006/relationships/customXml" Target="../customXml/item1.xml" />
  <Relationship Id="rId6" Type="http://schemas.openxmlformats.org/officeDocument/2006/relationships/slide" Target="slides/slide2.xml" />
  <Relationship Id="rId11" Type="http://schemas.openxmlformats.org/officeDocument/2006/relationships/notesMaster" Target="notesMasters/notesMaster1.xml" />
  <Relationship Id="rId5" Type="http://schemas.openxmlformats.org/officeDocument/2006/relationships/slide" Target="slides/slide1.xml" />
  <Relationship Id="rId15" Type="http://schemas.openxmlformats.org/officeDocument/2006/relationships/theme" Target="theme/theme1.xml" />
  <Relationship Id="rId10" Type="http://schemas.openxmlformats.org/officeDocument/2006/relationships/slide" Target="slides/slide6.xml" />
  <Relationship Id="rId4" Type="http://schemas.openxmlformats.org/officeDocument/2006/relationships/slideMaster" Target="slideMasters/slideMaster1.xml" />
  <Relationship Id="rId9" Type="http://schemas.openxmlformats.org/officeDocument/2006/relationships/slide" Target="slides/slide5.xml" />
  <Relationship Id="rId14" Type="http://schemas.openxmlformats.org/officeDocument/2006/relationships/viewProps" Target="viewProps.xml" />
</Relationships>
</file>

<file path=ppt/notesMasters/_rels/notesMaster1.xml.rels>&#65279;<?xml version="1.0" encoding="utf-8" standalone="yes"?>
<Relationships xmlns="http://schemas.openxmlformats.org/package/2006/relationships">
  <Relationship Id="rId1" Type="http://schemas.openxmlformats.org/officeDocument/2006/relationships/theme" Target="../theme/theme2.xml" />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5602" name="Rectangle 2"/>
          <p:cNvSpPr>
            <a:spLocks noGrp="1" noChangeArrowheads="1"/>
          </p:cNvSpPr>
          <p:nvPr>
            <p:ph type="hdr" sz="quarter"/>
          </p:nvPr>
        </p:nvSpPr>
        <p:spPr bwMode="auto">
          <a:xfrm>
            <a:off x="1" y="0"/>
            <a:ext cx="2950263" cy="496888"/>
          </a:xfrm>
          <a:prstGeom prst="rect">
            <a:avLst/>
          </a:prstGeom>
          <a:noFill/>
          <a:ln w="9525">
            <a:noFill/>
            <a:miter lim="800000"/>
            <a:headEnd/>
            <a:tailEnd/>
          </a:ln>
          <a:effectLst/>
        </p:spPr>
        <p:txBody>
          <a:bodyPr vert="horz" wrap="square" lIns="91430" tIns="45715" rIns="91430" bIns="45715" numCol="1" anchor="t" anchorCtr="0" compatLnSpc="1">
            <a:prstTxWarp prst="textNoShape">
              <a:avLst/>
            </a:prstTxWarp>
          </a:bodyPr>
          <a:lstStyle>
            <a:lvl1pPr>
              <a:defRPr sz="1200" smtClean="0"/>
            </a:lvl1pPr>
          </a:lstStyle>
          <a:p>
            <a:pPr>
              <a:defRPr/>
            </a:pPr>
            <a:endParaRPr lang="en-US" altLang="ja-JP" dirty="0"/>
          </a:p>
        </p:txBody>
      </p:sp>
      <p:sp>
        <p:nvSpPr>
          <p:cNvPr id="25603" name="Rectangle 3"/>
          <p:cNvSpPr>
            <a:spLocks noGrp="1" noChangeArrowheads="1"/>
          </p:cNvSpPr>
          <p:nvPr>
            <p:ph type="dt" idx="1"/>
          </p:nvPr>
        </p:nvSpPr>
        <p:spPr bwMode="auto">
          <a:xfrm>
            <a:off x="3855350" y="0"/>
            <a:ext cx="2950263" cy="496888"/>
          </a:xfrm>
          <a:prstGeom prst="rect">
            <a:avLst/>
          </a:prstGeom>
          <a:noFill/>
          <a:ln w="9525">
            <a:noFill/>
            <a:miter lim="800000"/>
            <a:headEnd/>
            <a:tailEnd/>
          </a:ln>
          <a:effectLst/>
        </p:spPr>
        <p:txBody>
          <a:bodyPr vert="horz" wrap="square" lIns="91430" tIns="45715" rIns="91430" bIns="45715" numCol="1" anchor="t" anchorCtr="0" compatLnSpc="1">
            <a:prstTxWarp prst="textNoShape">
              <a:avLst/>
            </a:prstTxWarp>
          </a:bodyPr>
          <a:lstStyle>
            <a:lvl1pPr algn="r">
              <a:defRPr sz="1200" smtClean="0"/>
            </a:lvl1pPr>
          </a:lstStyle>
          <a:p>
            <a:pPr>
              <a:defRPr/>
            </a:pPr>
            <a:endParaRPr lang="en-US" altLang="ja-JP" dirty="0"/>
          </a:p>
        </p:txBody>
      </p:sp>
      <p:sp>
        <p:nvSpPr>
          <p:cNvPr id="158724" name="Rectangle 4"/>
          <p:cNvSpPr>
            <a:spLocks noGrp="1" noRot="1" noChangeAspect="1" noChangeArrowheads="1" noTextEdit="1"/>
          </p:cNvSpPr>
          <p:nvPr>
            <p:ph type="sldImg" idx="2"/>
          </p:nvPr>
        </p:nvSpPr>
        <p:spPr bwMode="auto">
          <a:xfrm>
            <a:off x="714375" y="746125"/>
            <a:ext cx="5380038" cy="3725863"/>
          </a:xfrm>
          <a:prstGeom prst="rect">
            <a:avLst/>
          </a:prstGeom>
          <a:noFill/>
          <a:ln w="9525">
            <a:solidFill>
              <a:srgbClr val="000000"/>
            </a:solidFill>
            <a:miter lim="800000"/>
            <a:headEnd/>
            <a:tailEnd/>
          </a:ln>
        </p:spPr>
      </p:sp>
      <p:sp>
        <p:nvSpPr>
          <p:cNvPr id="25605" name="Rectangle 5"/>
          <p:cNvSpPr>
            <a:spLocks noGrp="1" noChangeArrowheads="1"/>
          </p:cNvSpPr>
          <p:nvPr>
            <p:ph type="body" sz="quarter" idx="3"/>
          </p:nvPr>
        </p:nvSpPr>
        <p:spPr bwMode="auto">
          <a:xfrm>
            <a:off x="681199" y="4721225"/>
            <a:ext cx="5444806" cy="4471988"/>
          </a:xfrm>
          <a:prstGeom prst="rect">
            <a:avLst/>
          </a:prstGeom>
          <a:noFill/>
          <a:ln w="9525">
            <a:noFill/>
            <a:miter lim="800000"/>
            <a:headEnd/>
            <a:tailEnd/>
          </a:ln>
          <a:effectLst/>
        </p:spPr>
        <p:txBody>
          <a:bodyPr vert="horz" wrap="square" lIns="91430" tIns="45715" rIns="91430" bIns="45715" numCol="1" anchor="t" anchorCtr="0" compatLnSpc="1">
            <a:prstTxWarp prst="textNoShape">
              <a:avLst/>
            </a:prstTxWarp>
          </a:bodyPr>
          <a:lstStyle/>
          <a:p>
            <a:pPr lvl="0"/>
            <a:r>
              <a:rPr lang="ja-JP" altLang="en-US" noProof="0"/>
              <a:t>マスタ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25606" name="Rectangle 6"/>
          <p:cNvSpPr>
            <a:spLocks noGrp="1" noChangeArrowheads="1"/>
          </p:cNvSpPr>
          <p:nvPr>
            <p:ph type="ftr" sz="quarter" idx="4"/>
          </p:nvPr>
        </p:nvSpPr>
        <p:spPr bwMode="auto">
          <a:xfrm>
            <a:off x="1" y="9440866"/>
            <a:ext cx="2950263" cy="496887"/>
          </a:xfrm>
          <a:prstGeom prst="rect">
            <a:avLst/>
          </a:prstGeom>
          <a:noFill/>
          <a:ln w="9525">
            <a:noFill/>
            <a:miter lim="800000"/>
            <a:headEnd/>
            <a:tailEnd/>
          </a:ln>
          <a:effectLst/>
        </p:spPr>
        <p:txBody>
          <a:bodyPr vert="horz" wrap="square" lIns="91430" tIns="45715" rIns="91430" bIns="45715" numCol="1" anchor="b" anchorCtr="0" compatLnSpc="1">
            <a:prstTxWarp prst="textNoShape">
              <a:avLst/>
            </a:prstTxWarp>
          </a:bodyPr>
          <a:lstStyle>
            <a:lvl1pPr>
              <a:defRPr sz="1200" smtClean="0"/>
            </a:lvl1pPr>
          </a:lstStyle>
          <a:p>
            <a:pPr>
              <a:defRPr/>
            </a:pPr>
            <a:endParaRPr lang="en-US" altLang="ja-JP" dirty="0"/>
          </a:p>
        </p:txBody>
      </p:sp>
      <p:sp>
        <p:nvSpPr>
          <p:cNvPr id="25607" name="Rectangle 7"/>
          <p:cNvSpPr>
            <a:spLocks noGrp="1" noChangeArrowheads="1"/>
          </p:cNvSpPr>
          <p:nvPr>
            <p:ph type="sldNum" sz="quarter" idx="5"/>
          </p:nvPr>
        </p:nvSpPr>
        <p:spPr bwMode="auto">
          <a:xfrm>
            <a:off x="3855350" y="9440866"/>
            <a:ext cx="2950263" cy="496887"/>
          </a:xfrm>
          <a:prstGeom prst="rect">
            <a:avLst/>
          </a:prstGeom>
          <a:noFill/>
          <a:ln w="9525">
            <a:noFill/>
            <a:miter lim="800000"/>
            <a:headEnd/>
            <a:tailEnd/>
          </a:ln>
          <a:effectLst/>
        </p:spPr>
        <p:txBody>
          <a:bodyPr vert="horz" wrap="square" lIns="91430" tIns="45715" rIns="91430" bIns="45715" numCol="1" anchor="b" anchorCtr="0" compatLnSpc="1">
            <a:prstTxWarp prst="textNoShape">
              <a:avLst/>
            </a:prstTxWarp>
          </a:bodyPr>
          <a:lstStyle>
            <a:lvl1pPr algn="r">
              <a:defRPr sz="1200" smtClean="0"/>
            </a:lvl1pPr>
          </a:lstStyle>
          <a:p>
            <a:pPr>
              <a:defRPr/>
            </a:pPr>
            <a:fld id="{284C97A7-1F3F-4E66-8E80-4C266C1D86EA}" type="slidenum">
              <a:rPr lang="en-US" altLang="ja-JP"/>
              <a:pPr>
                <a:defRPr/>
              </a:pPr>
              <a:t>‹#›</a:t>
            </a:fld>
            <a:endParaRPr lang="en-US" altLang="ja-JP" dirty="0"/>
          </a:p>
        </p:txBody>
      </p:sp>
    </p:spTree>
    <p:extLst>
      <p:ext uri="{BB962C8B-B14F-4D97-AF65-F5344CB8AC3E}">
        <p14:creationId xmlns:p14="http://schemas.microsoft.com/office/powerpoint/2010/main" val="303842862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1pPr>
    <a:lvl2pPr marL="457056"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2pPr>
    <a:lvl3pPr marL="914112"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3pPr>
    <a:lvl4pPr marL="1371168"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4pPr>
    <a:lvl5pPr marL="1828222"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5pPr>
    <a:lvl6pPr marL="2285278" algn="l" defTabSz="914112" rtl="0" eaLnBrk="1" latinLnBrk="0" hangingPunct="1">
      <a:defRPr kumimoji="1" sz="1200" kern="1200">
        <a:solidFill>
          <a:schemeClr val="tx1"/>
        </a:solidFill>
        <a:latin typeface="+mn-lt"/>
        <a:ea typeface="+mn-ea"/>
        <a:cs typeface="+mn-cs"/>
      </a:defRPr>
    </a:lvl6pPr>
    <a:lvl7pPr marL="2742335" algn="l" defTabSz="914112" rtl="0" eaLnBrk="1" latinLnBrk="0" hangingPunct="1">
      <a:defRPr kumimoji="1" sz="1200" kern="1200">
        <a:solidFill>
          <a:schemeClr val="tx1"/>
        </a:solidFill>
        <a:latin typeface="+mn-lt"/>
        <a:ea typeface="+mn-ea"/>
        <a:cs typeface="+mn-cs"/>
      </a:defRPr>
    </a:lvl7pPr>
    <a:lvl8pPr marL="3199390" algn="l" defTabSz="914112" rtl="0" eaLnBrk="1" latinLnBrk="0" hangingPunct="1">
      <a:defRPr kumimoji="1" sz="1200" kern="1200">
        <a:solidFill>
          <a:schemeClr val="tx1"/>
        </a:solidFill>
        <a:latin typeface="+mn-lt"/>
        <a:ea typeface="+mn-ea"/>
        <a:cs typeface="+mn-cs"/>
      </a:defRPr>
    </a:lvl8pPr>
    <a:lvl9pPr marL="3656446" algn="l" defTabSz="914112" rtl="0" eaLnBrk="1" latinLnBrk="0" hangingPunct="1">
      <a:defRPr kumimoji="1" sz="1200" kern="1200">
        <a:solidFill>
          <a:schemeClr val="tx1"/>
        </a:solidFill>
        <a:latin typeface="+mn-lt"/>
        <a:ea typeface="+mn-ea"/>
        <a:cs typeface="+mn-cs"/>
      </a:defRPr>
    </a:lvl9pPr>
  </p:notesStyle>
</p:notesMaster>
</file>

<file path=ppt/slideLayouts/_rels/slideLayout1.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10.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11.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2.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3.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4.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5.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6.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7.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8.xml.rels>&#65279;<?xml version="1.0" encoding="utf-8" standalone="yes"?>
<Relationships xmlns="http://schemas.openxmlformats.org/package/2006/relationships">
  <Relationship Id="rId2" Type="http://schemas.openxmlformats.org/officeDocument/2006/relationships/image" Target="../media/image1.emf" />
  <Relationship Id="rId1" Type="http://schemas.openxmlformats.org/officeDocument/2006/relationships/slideMaster" Target="../slideMasters/slideMaster1.xml" />
</Relationships>
</file>

<file path=ppt/slideLayouts/_rels/slideLayout9.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ロゴ無し-タイトル＆コンテンツ">
    <p:spTree>
      <p:nvGrpSpPr>
        <p:cNvPr id="1" name=""/>
        <p:cNvGrpSpPr/>
        <p:nvPr/>
      </p:nvGrpSpPr>
      <p:grpSpPr>
        <a:xfrm>
          <a:off x="0" y="0"/>
          <a:ext cx="0" cy="0"/>
          <a:chOff x="0" y="0"/>
          <a:chExt cx="0" cy="0"/>
        </a:xfrm>
      </p:grpSpPr>
      <p:sp>
        <p:nvSpPr>
          <p:cNvPr id="7" name="テキスト プレースホルダー 6">
            <a:extLst>
              <a:ext uri="{FF2B5EF4-FFF2-40B4-BE49-F238E27FC236}">
                <a16:creationId xmlns:a16="http://schemas.microsoft.com/office/drawing/2014/main" id="{3E570A37-384E-DC43-806F-95BD4EF48678}"/>
              </a:ext>
            </a:extLst>
          </p:cNvPr>
          <p:cNvSpPr txBox="1">
            <a:spLocks/>
          </p:cNvSpPr>
          <p:nvPr userDrawn="1"/>
        </p:nvSpPr>
        <p:spPr>
          <a:xfrm>
            <a:off x="0" y="0"/>
            <a:ext cx="9907200" cy="827999"/>
          </a:xfrm>
          <a:prstGeom prst="rect">
            <a:avLst/>
          </a:prstGeom>
          <a:pattFill prst="dkUpDiag">
            <a:fgClr>
              <a:srgbClr val="003579"/>
            </a:fgClr>
            <a:bgClr>
              <a:srgbClr val="004292"/>
            </a:bgClr>
          </a:pattFill>
          <a:ln>
            <a:noFill/>
          </a:ln>
        </p:spPr>
        <p:style>
          <a:lnRef idx="2">
            <a:schemeClr val="accent1">
              <a:shade val="50000"/>
            </a:schemeClr>
          </a:lnRef>
          <a:fillRef idx="1">
            <a:schemeClr val="accent1"/>
          </a:fillRef>
          <a:effectRef idx="0">
            <a:schemeClr val="accent1"/>
          </a:effectRef>
          <a:fontRef idx="minor">
            <a:schemeClr val="lt1"/>
          </a:fontRef>
        </p:style>
        <p:txBody>
          <a:bodyPr lIns="360000" tIns="326585" rIns="326585" bIns="130634" rtlCol="0" anchor="b"/>
          <a:lstStyle>
            <a:defPPr>
              <a:defRPr lang="en-US"/>
            </a:defPPr>
            <a:lvl1pPr algn="ctr">
              <a:defRPr kumimoji="1">
                <a:solidFill>
                  <a:schemeClr val="lt1"/>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pPr algn="l"/>
            <a:endParaRPr lang="en" altLang="ja-JP" sz="1814" b="1" spc="272" dirty="0">
              <a:solidFill>
                <a:schemeClr val="bg1"/>
              </a:solidFill>
              <a:latin typeface="Meiryo" panose="020B0604030504040204" pitchFamily="34" charset="-128"/>
              <a:ea typeface="Meiryo" panose="020B0604030504040204" pitchFamily="34" charset="-128"/>
            </a:endParaRPr>
          </a:p>
        </p:txBody>
      </p:sp>
      <p:sp>
        <p:nvSpPr>
          <p:cNvPr id="8" name="テキスト プレースホルダー 6">
            <a:extLst>
              <a:ext uri="{FF2B5EF4-FFF2-40B4-BE49-F238E27FC236}">
                <a16:creationId xmlns:a16="http://schemas.microsoft.com/office/drawing/2014/main" id="{B714221B-43CA-D24B-BCAF-0768E1FC8C9F}"/>
              </a:ext>
            </a:extLst>
          </p:cNvPr>
          <p:cNvSpPr txBox="1">
            <a:spLocks/>
          </p:cNvSpPr>
          <p:nvPr userDrawn="1"/>
        </p:nvSpPr>
        <p:spPr>
          <a:xfrm>
            <a:off x="6019800" y="0"/>
            <a:ext cx="3896710" cy="827999"/>
          </a:xfrm>
          <a:custGeom>
            <a:avLst/>
            <a:gdLst>
              <a:gd name="connsiteX0" fmla="*/ 0 w 9907200"/>
              <a:gd name="connsiteY0" fmla="*/ 0 h 827999"/>
              <a:gd name="connsiteX1" fmla="*/ 9907200 w 9907200"/>
              <a:gd name="connsiteY1" fmla="*/ 0 h 827999"/>
              <a:gd name="connsiteX2" fmla="*/ 9907200 w 9907200"/>
              <a:gd name="connsiteY2" fmla="*/ 827999 h 827999"/>
              <a:gd name="connsiteX3" fmla="*/ 0 w 9907200"/>
              <a:gd name="connsiteY3" fmla="*/ 827999 h 827999"/>
              <a:gd name="connsiteX4" fmla="*/ 0 w 9907200"/>
              <a:gd name="connsiteY4" fmla="*/ 0 h 827999"/>
              <a:gd name="connsiteX0" fmla="*/ 770562 w 9907200"/>
              <a:gd name="connsiteY0" fmla="*/ 0 h 827999"/>
              <a:gd name="connsiteX1" fmla="*/ 9907200 w 9907200"/>
              <a:gd name="connsiteY1" fmla="*/ 0 h 827999"/>
              <a:gd name="connsiteX2" fmla="*/ 9907200 w 9907200"/>
              <a:gd name="connsiteY2" fmla="*/ 827999 h 827999"/>
              <a:gd name="connsiteX3" fmla="*/ 0 w 9907200"/>
              <a:gd name="connsiteY3" fmla="*/ 827999 h 827999"/>
              <a:gd name="connsiteX4" fmla="*/ 770562 w 9907200"/>
              <a:gd name="connsiteY4" fmla="*/ 0 h 827999"/>
              <a:gd name="connsiteX0" fmla="*/ 1860369 w 9907200"/>
              <a:gd name="connsiteY0" fmla="*/ 0 h 827999"/>
              <a:gd name="connsiteX1" fmla="*/ 9907200 w 9907200"/>
              <a:gd name="connsiteY1" fmla="*/ 0 h 827999"/>
              <a:gd name="connsiteX2" fmla="*/ 9907200 w 9907200"/>
              <a:gd name="connsiteY2" fmla="*/ 827999 h 827999"/>
              <a:gd name="connsiteX3" fmla="*/ 0 w 9907200"/>
              <a:gd name="connsiteY3" fmla="*/ 827999 h 827999"/>
              <a:gd name="connsiteX4" fmla="*/ 1860369 w 9907200"/>
              <a:gd name="connsiteY4" fmla="*/ 0 h 827999"/>
              <a:gd name="connsiteX0" fmla="*/ 2088851 w 9907200"/>
              <a:gd name="connsiteY0" fmla="*/ 0 h 827999"/>
              <a:gd name="connsiteX1" fmla="*/ 9907200 w 9907200"/>
              <a:gd name="connsiteY1" fmla="*/ 0 h 827999"/>
              <a:gd name="connsiteX2" fmla="*/ 9907200 w 9907200"/>
              <a:gd name="connsiteY2" fmla="*/ 827999 h 827999"/>
              <a:gd name="connsiteX3" fmla="*/ 0 w 9907200"/>
              <a:gd name="connsiteY3" fmla="*/ 827999 h 827999"/>
              <a:gd name="connsiteX4" fmla="*/ 2088851 w 9907200"/>
              <a:gd name="connsiteY4" fmla="*/ 0 h 827999"/>
              <a:gd name="connsiteX0" fmla="*/ 2146971 w 9907200"/>
              <a:gd name="connsiteY0" fmla="*/ 82296 h 827999"/>
              <a:gd name="connsiteX1" fmla="*/ 9907200 w 9907200"/>
              <a:gd name="connsiteY1" fmla="*/ 0 h 827999"/>
              <a:gd name="connsiteX2" fmla="*/ 9907200 w 9907200"/>
              <a:gd name="connsiteY2" fmla="*/ 827999 h 827999"/>
              <a:gd name="connsiteX3" fmla="*/ 0 w 9907200"/>
              <a:gd name="connsiteY3" fmla="*/ 827999 h 827999"/>
              <a:gd name="connsiteX4" fmla="*/ 2146971 w 9907200"/>
              <a:gd name="connsiteY4" fmla="*/ 82296 h 827999"/>
              <a:gd name="connsiteX0" fmla="*/ 2100475 w 9907200"/>
              <a:gd name="connsiteY0" fmla="*/ 4572 h 827999"/>
              <a:gd name="connsiteX1" fmla="*/ 9907200 w 9907200"/>
              <a:gd name="connsiteY1" fmla="*/ 0 h 827999"/>
              <a:gd name="connsiteX2" fmla="*/ 9907200 w 9907200"/>
              <a:gd name="connsiteY2" fmla="*/ 827999 h 827999"/>
              <a:gd name="connsiteX3" fmla="*/ 0 w 9907200"/>
              <a:gd name="connsiteY3" fmla="*/ 827999 h 827999"/>
              <a:gd name="connsiteX4" fmla="*/ 2100475 w 9907200"/>
              <a:gd name="connsiteY4" fmla="*/ 4572 h 8279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907200" h="827999">
                <a:moveTo>
                  <a:pt x="2100475" y="4572"/>
                </a:moveTo>
                <a:lnTo>
                  <a:pt x="9907200" y="0"/>
                </a:lnTo>
                <a:lnTo>
                  <a:pt x="9907200" y="827999"/>
                </a:lnTo>
                <a:lnTo>
                  <a:pt x="0" y="827999"/>
                </a:lnTo>
                <a:lnTo>
                  <a:pt x="2100475" y="4572"/>
                </a:lnTo>
                <a:close/>
              </a:path>
            </a:pathLst>
          </a:custGeom>
          <a:gradFill flip="none" rotWithShape="1">
            <a:gsLst>
              <a:gs pos="0">
                <a:srgbClr val="0064DF">
                  <a:alpha val="50196"/>
                </a:srgbClr>
              </a:gs>
              <a:gs pos="62000">
                <a:srgbClr val="0C338E">
                  <a:alpha val="55000"/>
                </a:srgbClr>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lIns="360000" tIns="326585" rIns="326585" bIns="130634" rtlCol="0" anchor="b"/>
          <a:lstStyle>
            <a:defPPr>
              <a:defRPr lang="en-US"/>
            </a:defPPr>
            <a:lvl1pPr algn="ctr">
              <a:defRPr kumimoji="1">
                <a:solidFill>
                  <a:schemeClr val="lt1"/>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pPr algn="l"/>
            <a:endParaRPr lang="en" altLang="ja-JP" sz="1814" b="1" spc="272" dirty="0">
              <a:solidFill>
                <a:schemeClr val="bg1"/>
              </a:solidFill>
              <a:latin typeface="Meiryo" panose="020B0604030504040204" pitchFamily="34" charset="-128"/>
              <a:ea typeface="Meiryo" panose="020B0604030504040204" pitchFamily="34" charset="-128"/>
            </a:endParaRPr>
          </a:p>
        </p:txBody>
      </p:sp>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a:xfrm>
            <a:off x="360086" y="1879526"/>
            <a:ext cx="9185828" cy="4449838"/>
          </a:xfrm>
        </p:spPr>
        <p:txBody>
          <a:bodyPr>
            <a:normAutofit/>
          </a:bodyPr>
          <a:lstStyle>
            <a:lvl1pPr>
              <a:defRPr sz="1200"/>
            </a:lvl1pPr>
            <a:lvl2pPr>
              <a:defRPr sz="1200"/>
            </a:lvl2pPr>
            <a:lvl3pPr>
              <a:defRPr sz="1200"/>
            </a:lvl3pPr>
            <a:lvl4pPr>
              <a:defRPr sz="1200"/>
            </a:lvl4pPr>
            <a:lvl5pPr>
              <a:defRPr sz="1200"/>
            </a:lvl5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10" name="テキスト プレースホルダー 12">
            <a:extLst>
              <a:ext uri="{FF2B5EF4-FFF2-40B4-BE49-F238E27FC236}">
                <a16:creationId xmlns:a16="http://schemas.microsoft.com/office/drawing/2014/main" id="{2B853A86-3EEA-354D-94D1-2263E9AA6352}"/>
              </a:ext>
            </a:extLst>
          </p:cNvPr>
          <p:cNvSpPr>
            <a:spLocks noGrp="1"/>
          </p:cNvSpPr>
          <p:nvPr>
            <p:ph type="body" sz="quarter" idx="13"/>
          </p:nvPr>
        </p:nvSpPr>
        <p:spPr>
          <a:xfrm>
            <a:off x="0" y="828000"/>
            <a:ext cx="9907200" cy="550884"/>
          </a:xfr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360000" tIns="144000" rIns="360000" bIns="144000" rtlCol="0" anchor="t">
            <a:spAutoFit/>
          </a:bodyPr>
          <a:lstStyle>
            <a:lvl1pPr marL="0" indent="0">
              <a:buNone/>
              <a:defRPr lang="ja-JP" altLang="en-US" sz="1300" kern="900" spc="69" smtClean="0">
                <a:solidFill>
                  <a:schemeClr val="tx1"/>
                </a:solidFill>
              </a:defRPr>
            </a:lvl1pPr>
            <a:lvl2pPr>
              <a:defRPr lang="ja-JP" altLang="en-US" sz="1800" smtClean="0">
                <a:solidFill>
                  <a:schemeClr val="tx1"/>
                </a:solidFill>
                <a:latin typeface="+mn-lt"/>
                <a:ea typeface="+mn-ea"/>
              </a:defRPr>
            </a:lvl2pPr>
            <a:lvl3pPr>
              <a:defRPr lang="ja-JP" altLang="en-US" sz="1800" smtClean="0">
                <a:solidFill>
                  <a:schemeClr val="tx1"/>
                </a:solidFill>
                <a:latin typeface="+mn-lt"/>
                <a:ea typeface="+mn-ea"/>
              </a:defRPr>
            </a:lvl3pPr>
            <a:lvl4pPr>
              <a:defRPr lang="ja-JP" altLang="en-US" sz="1800" smtClean="0">
                <a:solidFill>
                  <a:schemeClr val="tx1"/>
                </a:solidFill>
                <a:latin typeface="+mn-lt"/>
                <a:ea typeface="+mn-ea"/>
              </a:defRPr>
            </a:lvl4pPr>
            <a:lvl5pPr>
              <a:defRPr lang="ja-JP" altLang="en-US" sz="1800">
                <a:solidFill>
                  <a:schemeClr val="tx1"/>
                </a:solidFill>
                <a:latin typeface="+mn-lt"/>
                <a:ea typeface="+mn-ea"/>
              </a:defRPr>
            </a:lvl5pPr>
          </a:lstStyle>
          <a:p>
            <a:pPr marL="0" lvl="0" defTabSz="457200">
              <a:spcAft>
                <a:spcPts val="1000"/>
              </a:spcAft>
            </a:pPr>
            <a:r>
              <a:rPr kumimoji="1" lang="ja-JP" altLang="en-US" smtClean="0"/>
              <a:t>マスター テキストの書式設定</a:t>
            </a:r>
          </a:p>
        </p:txBody>
      </p:sp>
      <p:sp>
        <p:nvSpPr>
          <p:cNvPr id="11" name="Slide Number Placeholder 5"/>
          <p:cNvSpPr>
            <a:spLocks noGrp="1"/>
          </p:cNvSpPr>
          <p:nvPr>
            <p:ph type="sldNum" sz="quarter" idx="4"/>
          </p:nvPr>
        </p:nvSpPr>
        <p:spPr>
          <a:xfrm>
            <a:off x="9219031" y="6669360"/>
            <a:ext cx="630513" cy="140770"/>
          </a:xfrm>
          <a:prstGeom prst="rect">
            <a:avLst/>
          </a:prstGeom>
        </p:spPr>
        <p:txBody>
          <a:bodyPr vert="horz" lIns="0" tIns="0" rIns="0" bIns="0" rtlCol="0" anchor="t"/>
          <a:lstStyle>
            <a:lvl1pPr algn="r">
              <a:defRPr sz="1200" b="0">
                <a:solidFill>
                  <a:schemeClr val="tx1"/>
                </a:solidFill>
                <a:latin typeface="Arial" panose="020B0604020202020204" pitchFamily="34" charset="0"/>
                <a:cs typeface="Arial" panose="020B0604020202020204" pitchFamily="34" charset="0"/>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33873476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中扉・目次2">
    <p:spTree>
      <p:nvGrpSpPr>
        <p:cNvPr id="1" name=""/>
        <p:cNvGrpSpPr/>
        <p:nvPr/>
      </p:nvGrpSpPr>
      <p:grpSpPr>
        <a:xfrm>
          <a:off x="0" y="0"/>
          <a:ext cx="0" cy="0"/>
          <a:chOff x="0" y="0"/>
          <a:chExt cx="0" cy="0"/>
        </a:xfrm>
      </p:grpSpPr>
      <p:sp>
        <p:nvSpPr>
          <p:cNvPr id="101" name="テキスト プレースホルダー 6">
            <a:extLst>
              <a:ext uri="{FF2B5EF4-FFF2-40B4-BE49-F238E27FC236}">
                <a16:creationId xmlns:a16="http://schemas.microsoft.com/office/drawing/2014/main" id="{4EA809F9-0C86-CF4D-85E3-67D8D37806DE}"/>
              </a:ext>
            </a:extLst>
          </p:cNvPr>
          <p:cNvSpPr txBox="1">
            <a:spLocks/>
          </p:cNvSpPr>
          <p:nvPr userDrawn="1"/>
        </p:nvSpPr>
        <p:spPr>
          <a:xfrm>
            <a:off x="0" y="3027"/>
            <a:ext cx="2362200" cy="6854973"/>
          </a:xfrm>
          <a:prstGeom prst="rect">
            <a:avLst/>
          </a:prstGeom>
          <a:pattFill prst="dkUpDiag">
            <a:fgClr>
              <a:schemeClr val="accent2"/>
            </a:fgClr>
            <a:bgClr>
              <a:srgbClr val="DF637E"/>
            </a:bgClr>
          </a:pattFill>
          <a:ln>
            <a:noFill/>
          </a:ln>
        </p:spPr>
        <p:style>
          <a:lnRef idx="2">
            <a:schemeClr val="accent1">
              <a:shade val="50000"/>
            </a:schemeClr>
          </a:lnRef>
          <a:fillRef idx="1">
            <a:schemeClr val="accent1"/>
          </a:fillRef>
          <a:effectRef idx="0">
            <a:schemeClr val="accent1"/>
          </a:effectRef>
          <a:fontRef idx="minor">
            <a:schemeClr val="lt1"/>
          </a:fontRef>
        </p:style>
        <p:txBody>
          <a:bodyPr lIns="360000" tIns="326585" rIns="326585" bIns="130634" rtlCol="0" anchor="ctr"/>
          <a:lstStyle>
            <a:defPPr>
              <a:defRPr lang="en-US"/>
            </a:defPPr>
            <a:lvl1pPr algn="ctr">
              <a:defRPr kumimoji="1">
                <a:solidFill>
                  <a:schemeClr val="lt1"/>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pPr algn="l"/>
            <a:endParaRPr lang="en" altLang="ja-JP" sz="1814" b="1" spc="272" dirty="0">
              <a:solidFill>
                <a:schemeClr val="bg1"/>
              </a:solidFill>
              <a:latin typeface="Meiryo" panose="020B0604030504040204" pitchFamily="34" charset="-128"/>
              <a:ea typeface="Meiryo" panose="020B0604030504040204" pitchFamily="34" charset="-128"/>
            </a:endParaRPr>
          </a:p>
        </p:txBody>
      </p:sp>
      <p:sp>
        <p:nvSpPr>
          <p:cNvPr id="102" name="テキスト プレースホルダー 6">
            <a:extLst>
              <a:ext uri="{FF2B5EF4-FFF2-40B4-BE49-F238E27FC236}">
                <a16:creationId xmlns:a16="http://schemas.microsoft.com/office/drawing/2014/main" id="{94ADDCFC-76A6-3E4C-9786-2004A991C4E2}"/>
              </a:ext>
            </a:extLst>
          </p:cNvPr>
          <p:cNvSpPr txBox="1">
            <a:spLocks/>
          </p:cNvSpPr>
          <p:nvPr userDrawn="1"/>
        </p:nvSpPr>
        <p:spPr>
          <a:xfrm rot="5400000" flipV="1">
            <a:off x="-679881" y="3815921"/>
            <a:ext cx="3721963" cy="2362198"/>
          </a:xfrm>
          <a:custGeom>
            <a:avLst/>
            <a:gdLst>
              <a:gd name="connsiteX0" fmla="*/ 0 w 9907200"/>
              <a:gd name="connsiteY0" fmla="*/ 0 h 827999"/>
              <a:gd name="connsiteX1" fmla="*/ 9907200 w 9907200"/>
              <a:gd name="connsiteY1" fmla="*/ 0 h 827999"/>
              <a:gd name="connsiteX2" fmla="*/ 9907200 w 9907200"/>
              <a:gd name="connsiteY2" fmla="*/ 827999 h 827999"/>
              <a:gd name="connsiteX3" fmla="*/ 0 w 9907200"/>
              <a:gd name="connsiteY3" fmla="*/ 827999 h 827999"/>
              <a:gd name="connsiteX4" fmla="*/ 0 w 9907200"/>
              <a:gd name="connsiteY4" fmla="*/ 0 h 827999"/>
              <a:gd name="connsiteX0" fmla="*/ 770562 w 9907200"/>
              <a:gd name="connsiteY0" fmla="*/ 0 h 827999"/>
              <a:gd name="connsiteX1" fmla="*/ 9907200 w 9907200"/>
              <a:gd name="connsiteY1" fmla="*/ 0 h 827999"/>
              <a:gd name="connsiteX2" fmla="*/ 9907200 w 9907200"/>
              <a:gd name="connsiteY2" fmla="*/ 827999 h 827999"/>
              <a:gd name="connsiteX3" fmla="*/ 0 w 9907200"/>
              <a:gd name="connsiteY3" fmla="*/ 827999 h 827999"/>
              <a:gd name="connsiteX4" fmla="*/ 770562 w 9907200"/>
              <a:gd name="connsiteY4" fmla="*/ 0 h 827999"/>
              <a:gd name="connsiteX0" fmla="*/ 1860369 w 9907200"/>
              <a:gd name="connsiteY0" fmla="*/ 0 h 827999"/>
              <a:gd name="connsiteX1" fmla="*/ 9907200 w 9907200"/>
              <a:gd name="connsiteY1" fmla="*/ 0 h 827999"/>
              <a:gd name="connsiteX2" fmla="*/ 9907200 w 9907200"/>
              <a:gd name="connsiteY2" fmla="*/ 827999 h 827999"/>
              <a:gd name="connsiteX3" fmla="*/ 0 w 9907200"/>
              <a:gd name="connsiteY3" fmla="*/ 827999 h 827999"/>
              <a:gd name="connsiteX4" fmla="*/ 1860369 w 9907200"/>
              <a:gd name="connsiteY4" fmla="*/ 0 h 827999"/>
              <a:gd name="connsiteX0" fmla="*/ 2088851 w 9907200"/>
              <a:gd name="connsiteY0" fmla="*/ 0 h 827999"/>
              <a:gd name="connsiteX1" fmla="*/ 9907200 w 9907200"/>
              <a:gd name="connsiteY1" fmla="*/ 0 h 827999"/>
              <a:gd name="connsiteX2" fmla="*/ 9907200 w 9907200"/>
              <a:gd name="connsiteY2" fmla="*/ 827999 h 827999"/>
              <a:gd name="connsiteX3" fmla="*/ 0 w 9907200"/>
              <a:gd name="connsiteY3" fmla="*/ 827999 h 827999"/>
              <a:gd name="connsiteX4" fmla="*/ 2088851 w 9907200"/>
              <a:gd name="connsiteY4" fmla="*/ 0 h 827999"/>
              <a:gd name="connsiteX0" fmla="*/ 3540809 w 9907200"/>
              <a:gd name="connsiteY0" fmla="*/ 9052 h 827999"/>
              <a:gd name="connsiteX1" fmla="*/ 9907200 w 9907200"/>
              <a:gd name="connsiteY1" fmla="*/ 0 h 827999"/>
              <a:gd name="connsiteX2" fmla="*/ 9907200 w 9907200"/>
              <a:gd name="connsiteY2" fmla="*/ 827999 h 827999"/>
              <a:gd name="connsiteX3" fmla="*/ 0 w 9907200"/>
              <a:gd name="connsiteY3" fmla="*/ 827999 h 827999"/>
              <a:gd name="connsiteX4" fmla="*/ 3540809 w 9907200"/>
              <a:gd name="connsiteY4" fmla="*/ 9052 h 827999"/>
              <a:gd name="connsiteX0" fmla="*/ 6219564 w 9907200"/>
              <a:gd name="connsiteY0" fmla="*/ 2673 h 827999"/>
              <a:gd name="connsiteX1" fmla="*/ 9907200 w 9907200"/>
              <a:gd name="connsiteY1" fmla="*/ 0 h 827999"/>
              <a:gd name="connsiteX2" fmla="*/ 9907200 w 9907200"/>
              <a:gd name="connsiteY2" fmla="*/ 827999 h 827999"/>
              <a:gd name="connsiteX3" fmla="*/ 0 w 9907200"/>
              <a:gd name="connsiteY3" fmla="*/ 827999 h 827999"/>
              <a:gd name="connsiteX4" fmla="*/ 6219564 w 9907200"/>
              <a:gd name="connsiteY4" fmla="*/ 2673 h 827999"/>
              <a:gd name="connsiteX0" fmla="*/ 6255281 w 9942917"/>
              <a:gd name="connsiteY0" fmla="*/ 2673 h 827999"/>
              <a:gd name="connsiteX1" fmla="*/ 9942917 w 9942917"/>
              <a:gd name="connsiteY1" fmla="*/ 0 h 827999"/>
              <a:gd name="connsiteX2" fmla="*/ 9942917 w 9942917"/>
              <a:gd name="connsiteY2" fmla="*/ 827999 h 827999"/>
              <a:gd name="connsiteX3" fmla="*/ 0 w 9942917"/>
              <a:gd name="connsiteY3" fmla="*/ 826404 h 827999"/>
              <a:gd name="connsiteX4" fmla="*/ 6255281 w 9942917"/>
              <a:gd name="connsiteY4" fmla="*/ 2673 h 827999"/>
              <a:gd name="connsiteX0" fmla="*/ 6160036 w 9847672"/>
              <a:gd name="connsiteY0" fmla="*/ 2673 h 827999"/>
              <a:gd name="connsiteX1" fmla="*/ 9847672 w 9847672"/>
              <a:gd name="connsiteY1" fmla="*/ 0 h 827999"/>
              <a:gd name="connsiteX2" fmla="*/ 9847672 w 9847672"/>
              <a:gd name="connsiteY2" fmla="*/ 827999 h 827999"/>
              <a:gd name="connsiteX3" fmla="*/ 0 w 9847672"/>
              <a:gd name="connsiteY3" fmla="*/ 823215 h 827999"/>
              <a:gd name="connsiteX4" fmla="*/ 6160036 w 9847672"/>
              <a:gd name="connsiteY4" fmla="*/ 2673 h 827999"/>
              <a:gd name="connsiteX0" fmla="*/ 6052887 w 9740523"/>
              <a:gd name="connsiteY0" fmla="*/ 2673 h 827999"/>
              <a:gd name="connsiteX1" fmla="*/ 9740523 w 9740523"/>
              <a:gd name="connsiteY1" fmla="*/ 0 h 827999"/>
              <a:gd name="connsiteX2" fmla="*/ 9740523 w 9740523"/>
              <a:gd name="connsiteY2" fmla="*/ 827999 h 827999"/>
              <a:gd name="connsiteX3" fmla="*/ 0 w 9740523"/>
              <a:gd name="connsiteY3" fmla="*/ 821621 h 827999"/>
              <a:gd name="connsiteX4" fmla="*/ 6052887 w 9740523"/>
              <a:gd name="connsiteY4" fmla="*/ 2673 h 827999"/>
              <a:gd name="connsiteX0" fmla="*/ 6052887 w 9740523"/>
              <a:gd name="connsiteY0" fmla="*/ 2673 h 827999"/>
              <a:gd name="connsiteX1" fmla="*/ 9740523 w 9740523"/>
              <a:gd name="connsiteY1" fmla="*/ 0 h 827999"/>
              <a:gd name="connsiteX2" fmla="*/ 9740523 w 9740523"/>
              <a:gd name="connsiteY2" fmla="*/ 827999 h 827999"/>
              <a:gd name="connsiteX3" fmla="*/ 1 w 9740523"/>
              <a:gd name="connsiteY3" fmla="*/ 826683 h 827999"/>
              <a:gd name="connsiteX4" fmla="*/ 6052887 w 9740523"/>
              <a:gd name="connsiteY4" fmla="*/ 2673 h 8279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740523" h="827999">
                <a:moveTo>
                  <a:pt x="6052887" y="2673"/>
                </a:moveTo>
                <a:lnTo>
                  <a:pt x="9740523" y="0"/>
                </a:lnTo>
                <a:lnTo>
                  <a:pt x="9740523" y="827999"/>
                </a:lnTo>
                <a:lnTo>
                  <a:pt x="1" y="826683"/>
                </a:lnTo>
                <a:lnTo>
                  <a:pt x="6052887" y="2673"/>
                </a:lnTo>
                <a:close/>
              </a:path>
            </a:pathLst>
          </a:custGeom>
          <a:gradFill flip="none" rotWithShape="1">
            <a:gsLst>
              <a:gs pos="21000">
                <a:schemeClr val="accent4"/>
              </a:gs>
              <a:gs pos="62000">
                <a:schemeClr val="accent2">
                  <a:alpha val="20000"/>
                </a:schemeClr>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lIns="360000" tIns="326585" rIns="326585" bIns="130634" rtlCol="0" anchor="b"/>
          <a:lstStyle>
            <a:defPPr>
              <a:defRPr lang="en-US"/>
            </a:defPPr>
            <a:lvl1pPr algn="ctr">
              <a:defRPr kumimoji="1">
                <a:solidFill>
                  <a:schemeClr val="lt1"/>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pPr algn="l"/>
            <a:endParaRPr lang="en" altLang="ja-JP" sz="1814" b="1" spc="272" dirty="0">
              <a:solidFill>
                <a:schemeClr val="bg1"/>
              </a:solidFill>
              <a:latin typeface="Meiryo" panose="020B0604030504040204" pitchFamily="34" charset="-128"/>
              <a:ea typeface="Meiryo" panose="020B0604030504040204" pitchFamily="34" charset="-128"/>
            </a:endParaRPr>
          </a:p>
        </p:txBody>
      </p:sp>
      <p:sp>
        <p:nvSpPr>
          <p:cNvPr id="6" name="正方形/長方形 5">
            <a:extLst>
              <a:ext uri="{FF2B5EF4-FFF2-40B4-BE49-F238E27FC236}">
                <a16:creationId xmlns:a16="http://schemas.microsoft.com/office/drawing/2014/main" id="{ED030BBF-1018-E14A-AC2B-DC996F9E0808}"/>
              </a:ext>
            </a:extLst>
          </p:cNvPr>
          <p:cNvSpPr/>
          <p:nvPr userDrawn="1"/>
        </p:nvSpPr>
        <p:spPr>
          <a:xfrm>
            <a:off x="2362200" y="0"/>
            <a:ext cx="7543799" cy="6854972"/>
          </a:xfrm>
          <a:prstGeom prst="rect">
            <a:avLst/>
          </a:prstGeom>
          <a:gradFill flip="none" rotWithShape="1">
            <a:gsLst>
              <a:gs pos="0">
                <a:srgbClr val="FFFFFF">
                  <a:alpha val="31000"/>
                </a:srgbClr>
              </a:gs>
              <a:gs pos="99000">
                <a:srgbClr val="EDEEF5"/>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lIns="360000" tIns="176246" rIns="326585" bIns="176246" rtlCol="0" anchor="ctr"/>
          <a:lstStyle/>
          <a:p>
            <a:pPr>
              <a:lnSpc>
                <a:spcPct val="130000"/>
              </a:lnSpc>
              <a:spcAft>
                <a:spcPts val="1089"/>
              </a:spcAft>
            </a:pPr>
            <a:endParaRPr kumimoji="1" lang="ja-JP" altLang="en-US" sz="1200" kern="900" spc="69">
              <a:solidFill>
                <a:prstClr val="white"/>
              </a:solidFill>
              <a:latin typeface="Meiryo" panose="020B0604030504040204" pitchFamily="34" charset="-128"/>
              <a:ea typeface="Meiryo" panose="020B0604030504040204" pitchFamily="34" charset="-128"/>
            </a:endParaRPr>
          </a:p>
        </p:txBody>
      </p:sp>
      <p:sp>
        <p:nvSpPr>
          <p:cNvPr id="97" name="テキスト プレースホルダー 13">
            <a:extLst>
              <a:ext uri="{FF2B5EF4-FFF2-40B4-BE49-F238E27FC236}">
                <a16:creationId xmlns:a16="http://schemas.microsoft.com/office/drawing/2014/main" id="{A93A36DD-2A38-364A-8A47-8780ED7B4FED}"/>
              </a:ext>
            </a:extLst>
          </p:cNvPr>
          <p:cNvSpPr>
            <a:spLocks noGrp="1"/>
          </p:cNvSpPr>
          <p:nvPr>
            <p:ph type="body" sz="quarter" idx="10"/>
          </p:nvPr>
        </p:nvSpPr>
        <p:spPr>
          <a:xfrm>
            <a:off x="2675088" y="2130336"/>
            <a:ext cx="4440062" cy="3054682"/>
          </a:xfrm>
        </p:spPr>
        <p:txBody>
          <a:bodyPr wrap="none" anchor="ctr">
            <a:spAutoFit/>
          </a:bodyPr>
          <a:lstStyle>
            <a:lvl1pPr>
              <a:defRPr lang="ja-JP" altLang="en-US" sz="2000" spc="272" smtClean="0"/>
            </a:lvl1pPr>
            <a:lvl2pPr>
              <a:defRPr lang="ja-JP" altLang="en-US" sz="1800" smtClean="0">
                <a:latin typeface="+mn-lt"/>
                <a:ea typeface="+mn-ea"/>
              </a:defRPr>
            </a:lvl2pPr>
            <a:lvl3pPr>
              <a:defRPr lang="ja-JP" altLang="en-US" sz="1800" smtClean="0">
                <a:latin typeface="+mn-lt"/>
                <a:ea typeface="+mn-ea"/>
              </a:defRPr>
            </a:lvl3pPr>
            <a:lvl4pPr>
              <a:defRPr lang="ja-JP" altLang="en-US" sz="1800" smtClean="0">
                <a:latin typeface="+mn-lt"/>
                <a:ea typeface="+mn-ea"/>
              </a:defRPr>
            </a:lvl4pPr>
            <a:lvl5pPr>
              <a:defRPr lang="ja-JP" altLang="en-US" sz="1800">
                <a:latin typeface="+mn-lt"/>
                <a:ea typeface="+mn-ea"/>
              </a:defRPr>
            </a:lvl5pPr>
          </a:lstStyle>
          <a:p>
            <a:pPr marL="342900" lvl="0" indent="-342900" defTabSz="457200">
              <a:lnSpc>
                <a:spcPct val="150000"/>
              </a:lnSpc>
              <a:buFont typeface="+mj-lt"/>
              <a:buAutoNum type="arabicPeriod"/>
            </a:pPr>
            <a:r>
              <a:rPr kumimoji="1" lang="ja-JP" altLang="en-US" smtClean="0"/>
              <a:t>マスター テキストの書式設定</a:t>
            </a:r>
          </a:p>
          <a:p>
            <a:pPr marL="342900" lvl="1" indent="-342900" defTabSz="457200">
              <a:lnSpc>
                <a:spcPct val="150000"/>
              </a:lnSpc>
              <a:buFont typeface="+mj-lt"/>
              <a:buAutoNum type="arabicPeriod"/>
            </a:pPr>
            <a:r>
              <a:rPr kumimoji="1" lang="ja-JP" altLang="en-US" smtClean="0"/>
              <a:t>第 </a:t>
            </a:r>
            <a:r>
              <a:rPr kumimoji="1" lang="en-US" altLang="ja-JP" smtClean="0"/>
              <a:t>2 </a:t>
            </a:r>
            <a:r>
              <a:rPr kumimoji="1" lang="ja-JP" altLang="en-US" smtClean="0"/>
              <a:t>レベル</a:t>
            </a:r>
          </a:p>
          <a:p>
            <a:pPr marL="342900" lvl="2" indent="-342900" defTabSz="457200">
              <a:lnSpc>
                <a:spcPct val="150000"/>
              </a:lnSpc>
              <a:buFont typeface="+mj-lt"/>
              <a:buAutoNum type="arabicPeriod"/>
            </a:pPr>
            <a:r>
              <a:rPr kumimoji="1" lang="ja-JP" altLang="en-US" smtClean="0"/>
              <a:t>第 </a:t>
            </a:r>
            <a:r>
              <a:rPr kumimoji="1" lang="en-US" altLang="ja-JP" smtClean="0"/>
              <a:t>3 </a:t>
            </a:r>
            <a:r>
              <a:rPr kumimoji="1" lang="ja-JP" altLang="en-US" smtClean="0"/>
              <a:t>レベル</a:t>
            </a:r>
          </a:p>
          <a:p>
            <a:pPr marL="342900" lvl="3" indent="-342900" defTabSz="457200">
              <a:lnSpc>
                <a:spcPct val="150000"/>
              </a:lnSpc>
              <a:buFont typeface="+mj-lt"/>
              <a:buAutoNum type="arabicPeriod"/>
            </a:pPr>
            <a:r>
              <a:rPr kumimoji="1" lang="ja-JP" altLang="en-US" smtClean="0"/>
              <a:t>第 </a:t>
            </a:r>
            <a:r>
              <a:rPr kumimoji="1" lang="en-US" altLang="ja-JP" smtClean="0"/>
              <a:t>4 </a:t>
            </a:r>
            <a:r>
              <a:rPr kumimoji="1" lang="ja-JP" altLang="en-US" smtClean="0"/>
              <a:t>レベル</a:t>
            </a:r>
          </a:p>
          <a:p>
            <a:pPr marL="342900" lvl="4" indent="-342900" defTabSz="457200">
              <a:lnSpc>
                <a:spcPct val="150000"/>
              </a:lnSpc>
              <a:buFont typeface="+mj-lt"/>
              <a:buAutoNum type="arabicPeriod"/>
            </a:pPr>
            <a:r>
              <a:rPr kumimoji="1" lang="ja-JP" altLang="en-US" smtClean="0"/>
              <a:t>第 </a:t>
            </a:r>
            <a:r>
              <a:rPr kumimoji="1" lang="en-US" altLang="ja-JP" smtClean="0"/>
              <a:t>5 </a:t>
            </a:r>
            <a:r>
              <a:rPr kumimoji="1" lang="ja-JP" altLang="en-US" smtClean="0"/>
              <a:t>レベル</a:t>
            </a:r>
            <a:endParaRPr kumimoji="1" lang="ja-JP" altLang="en-US" dirty="0"/>
          </a:p>
        </p:txBody>
      </p:sp>
      <p:sp>
        <p:nvSpPr>
          <p:cNvPr id="99" name="Slide Number Placeholder 5"/>
          <p:cNvSpPr>
            <a:spLocks noGrp="1"/>
          </p:cNvSpPr>
          <p:nvPr>
            <p:ph type="sldNum" sz="quarter" idx="4"/>
          </p:nvPr>
        </p:nvSpPr>
        <p:spPr>
          <a:xfrm>
            <a:off x="9219031" y="6669360"/>
            <a:ext cx="630513" cy="140770"/>
          </a:xfrm>
          <a:prstGeom prst="rect">
            <a:avLst/>
          </a:prstGeom>
        </p:spPr>
        <p:txBody>
          <a:bodyPr vert="horz" lIns="0" tIns="0" rIns="0" bIns="0" rtlCol="0" anchor="t"/>
          <a:lstStyle>
            <a:lvl1pPr algn="r">
              <a:defRPr sz="1200" b="0">
                <a:solidFill>
                  <a:schemeClr val="tx1"/>
                </a:solidFill>
                <a:latin typeface="Arial" panose="020B0604020202020204" pitchFamily="34" charset="0"/>
                <a:cs typeface="Arial" panose="020B0604020202020204" pitchFamily="34" charset="0"/>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20142001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中扉・目次3">
    <p:spTree>
      <p:nvGrpSpPr>
        <p:cNvPr id="1" name=""/>
        <p:cNvGrpSpPr/>
        <p:nvPr/>
      </p:nvGrpSpPr>
      <p:grpSpPr>
        <a:xfrm>
          <a:off x="0" y="0"/>
          <a:ext cx="0" cy="0"/>
          <a:chOff x="0" y="0"/>
          <a:chExt cx="0" cy="0"/>
        </a:xfrm>
      </p:grpSpPr>
      <p:sp>
        <p:nvSpPr>
          <p:cNvPr id="100" name="テキスト プレースホルダー 6">
            <a:extLst>
              <a:ext uri="{FF2B5EF4-FFF2-40B4-BE49-F238E27FC236}">
                <a16:creationId xmlns:a16="http://schemas.microsoft.com/office/drawing/2014/main" id="{4EA809F9-0C86-CF4D-85E3-67D8D37806DE}"/>
              </a:ext>
            </a:extLst>
          </p:cNvPr>
          <p:cNvSpPr txBox="1">
            <a:spLocks/>
          </p:cNvSpPr>
          <p:nvPr userDrawn="1"/>
        </p:nvSpPr>
        <p:spPr>
          <a:xfrm>
            <a:off x="0" y="3027"/>
            <a:ext cx="2362200" cy="6854973"/>
          </a:xfrm>
          <a:prstGeom prst="rect">
            <a:avLst/>
          </a:prstGeom>
          <a:pattFill prst="dkUpDiag">
            <a:fgClr>
              <a:schemeClr val="accent3"/>
            </a:fgClr>
            <a:bgClr>
              <a:srgbClr val="7EC4C1"/>
            </a:bgClr>
          </a:pattFill>
          <a:ln>
            <a:noFill/>
          </a:ln>
        </p:spPr>
        <p:style>
          <a:lnRef idx="2">
            <a:schemeClr val="accent1">
              <a:shade val="50000"/>
            </a:schemeClr>
          </a:lnRef>
          <a:fillRef idx="1">
            <a:schemeClr val="accent1"/>
          </a:fillRef>
          <a:effectRef idx="0">
            <a:schemeClr val="accent1"/>
          </a:effectRef>
          <a:fontRef idx="minor">
            <a:schemeClr val="lt1"/>
          </a:fontRef>
        </p:style>
        <p:txBody>
          <a:bodyPr lIns="360000" tIns="326585" rIns="326585" bIns="130634" rtlCol="0" anchor="ctr"/>
          <a:lstStyle>
            <a:defPPr>
              <a:defRPr lang="en-US"/>
            </a:defPPr>
            <a:lvl1pPr algn="ctr">
              <a:defRPr kumimoji="1">
                <a:solidFill>
                  <a:schemeClr val="lt1"/>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pPr algn="l"/>
            <a:endParaRPr lang="en" altLang="ja-JP" sz="1814" b="1" spc="272" dirty="0">
              <a:solidFill>
                <a:schemeClr val="bg1"/>
              </a:solidFill>
              <a:latin typeface="Meiryo" panose="020B0604030504040204" pitchFamily="34" charset="-128"/>
              <a:ea typeface="Meiryo" panose="020B0604030504040204" pitchFamily="34" charset="-128"/>
            </a:endParaRPr>
          </a:p>
        </p:txBody>
      </p:sp>
      <p:sp>
        <p:nvSpPr>
          <p:cNvPr id="101" name="テキスト プレースホルダー 6">
            <a:extLst>
              <a:ext uri="{FF2B5EF4-FFF2-40B4-BE49-F238E27FC236}">
                <a16:creationId xmlns:a16="http://schemas.microsoft.com/office/drawing/2014/main" id="{94ADDCFC-76A6-3E4C-9786-2004A991C4E2}"/>
              </a:ext>
            </a:extLst>
          </p:cNvPr>
          <p:cNvSpPr txBox="1">
            <a:spLocks/>
          </p:cNvSpPr>
          <p:nvPr userDrawn="1"/>
        </p:nvSpPr>
        <p:spPr>
          <a:xfrm rot="5400000" flipV="1">
            <a:off x="-679881" y="3815921"/>
            <a:ext cx="3721963" cy="2362198"/>
          </a:xfrm>
          <a:custGeom>
            <a:avLst/>
            <a:gdLst>
              <a:gd name="connsiteX0" fmla="*/ 0 w 9907200"/>
              <a:gd name="connsiteY0" fmla="*/ 0 h 827999"/>
              <a:gd name="connsiteX1" fmla="*/ 9907200 w 9907200"/>
              <a:gd name="connsiteY1" fmla="*/ 0 h 827999"/>
              <a:gd name="connsiteX2" fmla="*/ 9907200 w 9907200"/>
              <a:gd name="connsiteY2" fmla="*/ 827999 h 827999"/>
              <a:gd name="connsiteX3" fmla="*/ 0 w 9907200"/>
              <a:gd name="connsiteY3" fmla="*/ 827999 h 827999"/>
              <a:gd name="connsiteX4" fmla="*/ 0 w 9907200"/>
              <a:gd name="connsiteY4" fmla="*/ 0 h 827999"/>
              <a:gd name="connsiteX0" fmla="*/ 770562 w 9907200"/>
              <a:gd name="connsiteY0" fmla="*/ 0 h 827999"/>
              <a:gd name="connsiteX1" fmla="*/ 9907200 w 9907200"/>
              <a:gd name="connsiteY1" fmla="*/ 0 h 827999"/>
              <a:gd name="connsiteX2" fmla="*/ 9907200 w 9907200"/>
              <a:gd name="connsiteY2" fmla="*/ 827999 h 827999"/>
              <a:gd name="connsiteX3" fmla="*/ 0 w 9907200"/>
              <a:gd name="connsiteY3" fmla="*/ 827999 h 827999"/>
              <a:gd name="connsiteX4" fmla="*/ 770562 w 9907200"/>
              <a:gd name="connsiteY4" fmla="*/ 0 h 827999"/>
              <a:gd name="connsiteX0" fmla="*/ 1860369 w 9907200"/>
              <a:gd name="connsiteY0" fmla="*/ 0 h 827999"/>
              <a:gd name="connsiteX1" fmla="*/ 9907200 w 9907200"/>
              <a:gd name="connsiteY1" fmla="*/ 0 h 827999"/>
              <a:gd name="connsiteX2" fmla="*/ 9907200 w 9907200"/>
              <a:gd name="connsiteY2" fmla="*/ 827999 h 827999"/>
              <a:gd name="connsiteX3" fmla="*/ 0 w 9907200"/>
              <a:gd name="connsiteY3" fmla="*/ 827999 h 827999"/>
              <a:gd name="connsiteX4" fmla="*/ 1860369 w 9907200"/>
              <a:gd name="connsiteY4" fmla="*/ 0 h 827999"/>
              <a:gd name="connsiteX0" fmla="*/ 2088851 w 9907200"/>
              <a:gd name="connsiteY0" fmla="*/ 0 h 827999"/>
              <a:gd name="connsiteX1" fmla="*/ 9907200 w 9907200"/>
              <a:gd name="connsiteY1" fmla="*/ 0 h 827999"/>
              <a:gd name="connsiteX2" fmla="*/ 9907200 w 9907200"/>
              <a:gd name="connsiteY2" fmla="*/ 827999 h 827999"/>
              <a:gd name="connsiteX3" fmla="*/ 0 w 9907200"/>
              <a:gd name="connsiteY3" fmla="*/ 827999 h 827999"/>
              <a:gd name="connsiteX4" fmla="*/ 2088851 w 9907200"/>
              <a:gd name="connsiteY4" fmla="*/ 0 h 827999"/>
              <a:gd name="connsiteX0" fmla="*/ 3540809 w 9907200"/>
              <a:gd name="connsiteY0" fmla="*/ 9052 h 827999"/>
              <a:gd name="connsiteX1" fmla="*/ 9907200 w 9907200"/>
              <a:gd name="connsiteY1" fmla="*/ 0 h 827999"/>
              <a:gd name="connsiteX2" fmla="*/ 9907200 w 9907200"/>
              <a:gd name="connsiteY2" fmla="*/ 827999 h 827999"/>
              <a:gd name="connsiteX3" fmla="*/ 0 w 9907200"/>
              <a:gd name="connsiteY3" fmla="*/ 827999 h 827999"/>
              <a:gd name="connsiteX4" fmla="*/ 3540809 w 9907200"/>
              <a:gd name="connsiteY4" fmla="*/ 9052 h 827999"/>
              <a:gd name="connsiteX0" fmla="*/ 6219564 w 9907200"/>
              <a:gd name="connsiteY0" fmla="*/ 2673 h 827999"/>
              <a:gd name="connsiteX1" fmla="*/ 9907200 w 9907200"/>
              <a:gd name="connsiteY1" fmla="*/ 0 h 827999"/>
              <a:gd name="connsiteX2" fmla="*/ 9907200 w 9907200"/>
              <a:gd name="connsiteY2" fmla="*/ 827999 h 827999"/>
              <a:gd name="connsiteX3" fmla="*/ 0 w 9907200"/>
              <a:gd name="connsiteY3" fmla="*/ 827999 h 827999"/>
              <a:gd name="connsiteX4" fmla="*/ 6219564 w 9907200"/>
              <a:gd name="connsiteY4" fmla="*/ 2673 h 827999"/>
              <a:gd name="connsiteX0" fmla="*/ 6255281 w 9942917"/>
              <a:gd name="connsiteY0" fmla="*/ 2673 h 827999"/>
              <a:gd name="connsiteX1" fmla="*/ 9942917 w 9942917"/>
              <a:gd name="connsiteY1" fmla="*/ 0 h 827999"/>
              <a:gd name="connsiteX2" fmla="*/ 9942917 w 9942917"/>
              <a:gd name="connsiteY2" fmla="*/ 827999 h 827999"/>
              <a:gd name="connsiteX3" fmla="*/ 0 w 9942917"/>
              <a:gd name="connsiteY3" fmla="*/ 826404 h 827999"/>
              <a:gd name="connsiteX4" fmla="*/ 6255281 w 9942917"/>
              <a:gd name="connsiteY4" fmla="*/ 2673 h 827999"/>
              <a:gd name="connsiteX0" fmla="*/ 6160036 w 9847672"/>
              <a:gd name="connsiteY0" fmla="*/ 2673 h 827999"/>
              <a:gd name="connsiteX1" fmla="*/ 9847672 w 9847672"/>
              <a:gd name="connsiteY1" fmla="*/ 0 h 827999"/>
              <a:gd name="connsiteX2" fmla="*/ 9847672 w 9847672"/>
              <a:gd name="connsiteY2" fmla="*/ 827999 h 827999"/>
              <a:gd name="connsiteX3" fmla="*/ 0 w 9847672"/>
              <a:gd name="connsiteY3" fmla="*/ 823215 h 827999"/>
              <a:gd name="connsiteX4" fmla="*/ 6160036 w 9847672"/>
              <a:gd name="connsiteY4" fmla="*/ 2673 h 827999"/>
              <a:gd name="connsiteX0" fmla="*/ 6052887 w 9740523"/>
              <a:gd name="connsiteY0" fmla="*/ 2673 h 827999"/>
              <a:gd name="connsiteX1" fmla="*/ 9740523 w 9740523"/>
              <a:gd name="connsiteY1" fmla="*/ 0 h 827999"/>
              <a:gd name="connsiteX2" fmla="*/ 9740523 w 9740523"/>
              <a:gd name="connsiteY2" fmla="*/ 827999 h 827999"/>
              <a:gd name="connsiteX3" fmla="*/ 0 w 9740523"/>
              <a:gd name="connsiteY3" fmla="*/ 821621 h 827999"/>
              <a:gd name="connsiteX4" fmla="*/ 6052887 w 9740523"/>
              <a:gd name="connsiteY4" fmla="*/ 2673 h 827999"/>
              <a:gd name="connsiteX0" fmla="*/ 6052887 w 9740523"/>
              <a:gd name="connsiteY0" fmla="*/ 2673 h 827999"/>
              <a:gd name="connsiteX1" fmla="*/ 9740523 w 9740523"/>
              <a:gd name="connsiteY1" fmla="*/ 0 h 827999"/>
              <a:gd name="connsiteX2" fmla="*/ 9740523 w 9740523"/>
              <a:gd name="connsiteY2" fmla="*/ 827999 h 827999"/>
              <a:gd name="connsiteX3" fmla="*/ 1 w 9740523"/>
              <a:gd name="connsiteY3" fmla="*/ 826683 h 827999"/>
              <a:gd name="connsiteX4" fmla="*/ 6052887 w 9740523"/>
              <a:gd name="connsiteY4" fmla="*/ 2673 h 8279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740523" h="827999">
                <a:moveTo>
                  <a:pt x="6052887" y="2673"/>
                </a:moveTo>
                <a:lnTo>
                  <a:pt x="9740523" y="0"/>
                </a:lnTo>
                <a:lnTo>
                  <a:pt x="9740523" y="827999"/>
                </a:lnTo>
                <a:lnTo>
                  <a:pt x="1" y="826683"/>
                </a:lnTo>
                <a:lnTo>
                  <a:pt x="6052887" y="2673"/>
                </a:lnTo>
                <a:close/>
              </a:path>
            </a:pathLst>
          </a:custGeom>
          <a:gradFill flip="none" rotWithShape="1">
            <a:gsLst>
              <a:gs pos="26000">
                <a:schemeClr val="accent5"/>
              </a:gs>
              <a:gs pos="67000">
                <a:schemeClr val="accent3">
                  <a:alpha val="20000"/>
                </a:schemeClr>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lIns="360000" tIns="326585" rIns="326585" bIns="130634" rtlCol="0" anchor="b"/>
          <a:lstStyle>
            <a:defPPr>
              <a:defRPr lang="en-US"/>
            </a:defPPr>
            <a:lvl1pPr algn="ctr">
              <a:defRPr kumimoji="1">
                <a:solidFill>
                  <a:schemeClr val="lt1"/>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pPr algn="l"/>
            <a:endParaRPr lang="en" altLang="ja-JP" sz="1814" b="1" spc="272" dirty="0">
              <a:solidFill>
                <a:schemeClr val="bg1"/>
              </a:solidFill>
              <a:latin typeface="Meiryo" panose="020B0604030504040204" pitchFamily="34" charset="-128"/>
              <a:ea typeface="Meiryo" panose="020B0604030504040204" pitchFamily="34" charset="-128"/>
            </a:endParaRPr>
          </a:p>
        </p:txBody>
      </p:sp>
      <p:sp>
        <p:nvSpPr>
          <p:cNvPr id="6" name="正方形/長方形 5">
            <a:extLst>
              <a:ext uri="{FF2B5EF4-FFF2-40B4-BE49-F238E27FC236}">
                <a16:creationId xmlns:a16="http://schemas.microsoft.com/office/drawing/2014/main" id="{ED030BBF-1018-E14A-AC2B-DC996F9E0808}"/>
              </a:ext>
            </a:extLst>
          </p:cNvPr>
          <p:cNvSpPr/>
          <p:nvPr userDrawn="1"/>
        </p:nvSpPr>
        <p:spPr>
          <a:xfrm>
            <a:off x="2362200" y="0"/>
            <a:ext cx="7543799" cy="6854972"/>
          </a:xfrm>
          <a:prstGeom prst="rect">
            <a:avLst/>
          </a:prstGeom>
          <a:gradFill flip="none" rotWithShape="1">
            <a:gsLst>
              <a:gs pos="0">
                <a:srgbClr val="FFFFFF">
                  <a:alpha val="31000"/>
                </a:srgbClr>
              </a:gs>
              <a:gs pos="99000">
                <a:srgbClr val="EDEEF5"/>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lIns="360000" tIns="176246" rIns="326585" bIns="176246" rtlCol="0" anchor="ctr"/>
          <a:lstStyle/>
          <a:p>
            <a:pPr>
              <a:lnSpc>
                <a:spcPct val="130000"/>
              </a:lnSpc>
              <a:spcAft>
                <a:spcPts val="1089"/>
              </a:spcAft>
            </a:pPr>
            <a:endParaRPr kumimoji="1" lang="ja-JP" altLang="en-US" sz="1200" kern="900" spc="69">
              <a:solidFill>
                <a:prstClr val="white"/>
              </a:solidFill>
              <a:latin typeface="Meiryo" panose="020B0604030504040204" pitchFamily="34" charset="-128"/>
              <a:ea typeface="Meiryo" panose="020B0604030504040204" pitchFamily="34" charset="-128"/>
            </a:endParaRPr>
          </a:p>
        </p:txBody>
      </p:sp>
      <p:sp>
        <p:nvSpPr>
          <p:cNvPr id="12" name="テキスト プレースホルダー 13">
            <a:extLst>
              <a:ext uri="{FF2B5EF4-FFF2-40B4-BE49-F238E27FC236}">
                <a16:creationId xmlns:a16="http://schemas.microsoft.com/office/drawing/2014/main" id="{013672E4-8361-284E-8D6A-CC652AA0D4A3}"/>
              </a:ext>
            </a:extLst>
          </p:cNvPr>
          <p:cNvSpPr>
            <a:spLocks noGrp="1"/>
          </p:cNvSpPr>
          <p:nvPr>
            <p:ph type="body" sz="quarter" idx="10"/>
          </p:nvPr>
        </p:nvSpPr>
        <p:spPr>
          <a:xfrm>
            <a:off x="2675088" y="2130336"/>
            <a:ext cx="4440062" cy="3054682"/>
          </a:xfrm>
        </p:spPr>
        <p:txBody>
          <a:bodyPr wrap="none" anchor="ctr">
            <a:spAutoFit/>
          </a:bodyPr>
          <a:lstStyle>
            <a:lvl1pPr>
              <a:defRPr lang="ja-JP" altLang="en-US" sz="2000" spc="272" smtClean="0"/>
            </a:lvl1pPr>
            <a:lvl2pPr>
              <a:defRPr lang="ja-JP" altLang="en-US" sz="1800" smtClean="0">
                <a:latin typeface="+mn-lt"/>
                <a:ea typeface="+mn-ea"/>
              </a:defRPr>
            </a:lvl2pPr>
            <a:lvl3pPr>
              <a:defRPr lang="ja-JP" altLang="en-US" sz="1800" smtClean="0">
                <a:latin typeface="+mn-lt"/>
                <a:ea typeface="+mn-ea"/>
              </a:defRPr>
            </a:lvl3pPr>
            <a:lvl4pPr>
              <a:defRPr lang="ja-JP" altLang="en-US" sz="1800" smtClean="0">
                <a:latin typeface="+mn-lt"/>
                <a:ea typeface="+mn-ea"/>
              </a:defRPr>
            </a:lvl4pPr>
            <a:lvl5pPr>
              <a:defRPr lang="ja-JP" altLang="en-US" sz="1800">
                <a:latin typeface="+mn-lt"/>
                <a:ea typeface="+mn-ea"/>
              </a:defRPr>
            </a:lvl5pPr>
          </a:lstStyle>
          <a:p>
            <a:pPr marL="342900" lvl="0" indent="-342900" defTabSz="457200">
              <a:lnSpc>
                <a:spcPct val="150000"/>
              </a:lnSpc>
              <a:buFont typeface="+mj-lt"/>
              <a:buAutoNum type="arabicPeriod"/>
            </a:pPr>
            <a:r>
              <a:rPr kumimoji="1" lang="ja-JP" altLang="en-US" smtClean="0"/>
              <a:t>マスター テキストの書式設定</a:t>
            </a:r>
          </a:p>
          <a:p>
            <a:pPr marL="342900" lvl="1" indent="-342900" defTabSz="457200">
              <a:lnSpc>
                <a:spcPct val="150000"/>
              </a:lnSpc>
              <a:buFont typeface="+mj-lt"/>
              <a:buAutoNum type="arabicPeriod"/>
            </a:pPr>
            <a:r>
              <a:rPr kumimoji="1" lang="ja-JP" altLang="en-US" smtClean="0"/>
              <a:t>第 </a:t>
            </a:r>
            <a:r>
              <a:rPr kumimoji="1" lang="en-US" altLang="ja-JP" smtClean="0"/>
              <a:t>2 </a:t>
            </a:r>
            <a:r>
              <a:rPr kumimoji="1" lang="ja-JP" altLang="en-US" smtClean="0"/>
              <a:t>レベル</a:t>
            </a:r>
          </a:p>
          <a:p>
            <a:pPr marL="342900" lvl="2" indent="-342900" defTabSz="457200">
              <a:lnSpc>
                <a:spcPct val="150000"/>
              </a:lnSpc>
              <a:buFont typeface="+mj-lt"/>
              <a:buAutoNum type="arabicPeriod"/>
            </a:pPr>
            <a:r>
              <a:rPr kumimoji="1" lang="ja-JP" altLang="en-US" smtClean="0"/>
              <a:t>第 </a:t>
            </a:r>
            <a:r>
              <a:rPr kumimoji="1" lang="en-US" altLang="ja-JP" smtClean="0"/>
              <a:t>3 </a:t>
            </a:r>
            <a:r>
              <a:rPr kumimoji="1" lang="ja-JP" altLang="en-US" smtClean="0"/>
              <a:t>レベル</a:t>
            </a:r>
          </a:p>
          <a:p>
            <a:pPr marL="342900" lvl="3" indent="-342900" defTabSz="457200">
              <a:lnSpc>
                <a:spcPct val="150000"/>
              </a:lnSpc>
              <a:buFont typeface="+mj-lt"/>
              <a:buAutoNum type="arabicPeriod"/>
            </a:pPr>
            <a:r>
              <a:rPr kumimoji="1" lang="ja-JP" altLang="en-US" smtClean="0"/>
              <a:t>第 </a:t>
            </a:r>
            <a:r>
              <a:rPr kumimoji="1" lang="en-US" altLang="ja-JP" smtClean="0"/>
              <a:t>4 </a:t>
            </a:r>
            <a:r>
              <a:rPr kumimoji="1" lang="ja-JP" altLang="en-US" smtClean="0"/>
              <a:t>レベル</a:t>
            </a:r>
          </a:p>
          <a:p>
            <a:pPr marL="342900" lvl="4" indent="-342900" defTabSz="457200">
              <a:lnSpc>
                <a:spcPct val="150000"/>
              </a:lnSpc>
              <a:buFont typeface="+mj-lt"/>
              <a:buAutoNum type="arabicPeriod"/>
            </a:pPr>
            <a:r>
              <a:rPr kumimoji="1" lang="ja-JP" altLang="en-US" smtClean="0"/>
              <a:t>第 </a:t>
            </a:r>
            <a:r>
              <a:rPr kumimoji="1" lang="en-US" altLang="ja-JP" smtClean="0"/>
              <a:t>5 </a:t>
            </a:r>
            <a:r>
              <a:rPr kumimoji="1" lang="ja-JP" altLang="en-US" smtClean="0"/>
              <a:t>レベル</a:t>
            </a:r>
            <a:endParaRPr kumimoji="1" lang="ja-JP" altLang="en-US"/>
          </a:p>
        </p:txBody>
      </p:sp>
      <p:sp>
        <p:nvSpPr>
          <p:cNvPr id="98" name="Slide Number Placeholder 5"/>
          <p:cNvSpPr>
            <a:spLocks noGrp="1"/>
          </p:cNvSpPr>
          <p:nvPr>
            <p:ph type="sldNum" sz="quarter" idx="4"/>
          </p:nvPr>
        </p:nvSpPr>
        <p:spPr>
          <a:xfrm>
            <a:off x="9219031" y="6669360"/>
            <a:ext cx="630513" cy="140770"/>
          </a:xfrm>
          <a:prstGeom prst="rect">
            <a:avLst/>
          </a:prstGeom>
        </p:spPr>
        <p:txBody>
          <a:bodyPr vert="horz" lIns="0" tIns="0" rIns="0" bIns="0" rtlCol="0" anchor="t"/>
          <a:lstStyle>
            <a:lvl1pPr algn="r">
              <a:defRPr sz="1200" b="0">
                <a:solidFill>
                  <a:schemeClr val="tx1"/>
                </a:solidFill>
                <a:latin typeface="Arial" panose="020B0604020202020204" pitchFamily="34" charset="0"/>
                <a:cs typeface="Arial" panose="020B0604020202020204" pitchFamily="34" charset="0"/>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12637165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ロゴ無し-タイトル">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endParaRPr lang="en-US" dirty="0"/>
          </a:p>
        </p:txBody>
      </p:sp>
      <p:sp>
        <p:nvSpPr>
          <p:cNvPr id="6" name="テキスト プレースホルダー 6">
            <a:extLst>
              <a:ext uri="{FF2B5EF4-FFF2-40B4-BE49-F238E27FC236}">
                <a16:creationId xmlns:a16="http://schemas.microsoft.com/office/drawing/2014/main" id="{4B66BDE1-5ABE-1A49-831A-CACBD5DC5471}"/>
              </a:ext>
            </a:extLst>
          </p:cNvPr>
          <p:cNvSpPr txBox="1">
            <a:spLocks/>
          </p:cNvSpPr>
          <p:nvPr userDrawn="1"/>
        </p:nvSpPr>
        <p:spPr>
          <a:xfrm>
            <a:off x="0" y="3027"/>
            <a:ext cx="9907200" cy="827999"/>
          </a:xfrm>
          <a:prstGeom prst="rect">
            <a:avLst/>
          </a:prstGeom>
          <a:pattFill prst="dkUpDiag">
            <a:fgClr>
              <a:srgbClr val="003579"/>
            </a:fgClr>
            <a:bgClr>
              <a:srgbClr val="004292"/>
            </a:bgClr>
          </a:pattFill>
          <a:ln>
            <a:noFill/>
          </a:ln>
        </p:spPr>
        <p:style>
          <a:lnRef idx="2">
            <a:schemeClr val="accent1">
              <a:shade val="50000"/>
            </a:schemeClr>
          </a:lnRef>
          <a:fillRef idx="1">
            <a:schemeClr val="accent1"/>
          </a:fillRef>
          <a:effectRef idx="0">
            <a:schemeClr val="accent1"/>
          </a:effectRef>
          <a:fontRef idx="minor">
            <a:schemeClr val="lt1"/>
          </a:fontRef>
        </p:style>
        <p:txBody>
          <a:bodyPr lIns="360000" tIns="326585" rIns="326585" bIns="130634" rtlCol="0" anchor="b"/>
          <a:lstStyle>
            <a:defPPr>
              <a:defRPr lang="en-US"/>
            </a:defPPr>
            <a:lvl1pPr algn="ctr">
              <a:defRPr kumimoji="1">
                <a:solidFill>
                  <a:schemeClr val="lt1"/>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pPr algn="l"/>
            <a:endParaRPr lang="en" altLang="ja-JP" sz="1814" b="1" spc="272" dirty="0">
              <a:solidFill>
                <a:schemeClr val="bg1"/>
              </a:solidFill>
              <a:latin typeface="Meiryo" panose="020B0604030504040204" pitchFamily="34" charset="-128"/>
              <a:ea typeface="Meiryo" panose="020B0604030504040204" pitchFamily="34" charset="-128"/>
            </a:endParaRPr>
          </a:p>
        </p:txBody>
      </p:sp>
      <p:sp>
        <p:nvSpPr>
          <p:cNvPr id="7" name="テキスト プレースホルダー 6">
            <a:extLst>
              <a:ext uri="{FF2B5EF4-FFF2-40B4-BE49-F238E27FC236}">
                <a16:creationId xmlns:a16="http://schemas.microsoft.com/office/drawing/2014/main" id="{128C7BBE-DA91-2546-9948-0ECF38C7D752}"/>
              </a:ext>
            </a:extLst>
          </p:cNvPr>
          <p:cNvSpPr txBox="1">
            <a:spLocks/>
          </p:cNvSpPr>
          <p:nvPr userDrawn="1"/>
        </p:nvSpPr>
        <p:spPr>
          <a:xfrm>
            <a:off x="6019800" y="0"/>
            <a:ext cx="3896710" cy="827999"/>
          </a:xfrm>
          <a:custGeom>
            <a:avLst/>
            <a:gdLst>
              <a:gd name="connsiteX0" fmla="*/ 0 w 9907200"/>
              <a:gd name="connsiteY0" fmla="*/ 0 h 827999"/>
              <a:gd name="connsiteX1" fmla="*/ 9907200 w 9907200"/>
              <a:gd name="connsiteY1" fmla="*/ 0 h 827999"/>
              <a:gd name="connsiteX2" fmla="*/ 9907200 w 9907200"/>
              <a:gd name="connsiteY2" fmla="*/ 827999 h 827999"/>
              <a:gd name="connsiteX3" fmla="*/ 0 w 9907200"/>
              <a:gd name="connsiteY3" fmla="*/ 827999 h 827999"/>
              <a:gd name="connsiteX4" fmla="*/ 0 w 9907200"/>
              <a:gd name="connsiteY4" fmla="*/ 0 h 827999"/>
              <a:gd name="connsiteX0" fmla="*/ 770562 w 9907200"/>
              <a:gd name="connsiteY0" fmla="*/ 0 h 827999"/>
              <a:gd name="connsiteX1" fmla="*/ 9907200 w 9907200"/>
              <a:gd name="connsiteY1" fmla="*/ 0 h 827999"/>
              <a:gd name="connsiteX2" fmla="*/ 9907200 w 9907200"/>
              <a:gd name="connsiteY2" fmla="*/ 827999 h 827999"/>
              <a:gd name="connsiteX3" fmla="*/ 0 w 9907200"/>
              <a:gd name="connsiteY3" fmla="*/ 827999 h 827999"/>
              <a:gd name="connsiteX4" fmla="*/ 770562 w 9907200"/>
              <a:gd name="connsiteY4" fmla="*/ 0 h 827999"/>
              <a:gd name="connsiteX0" fmla="*/ 1860369 w 9907200"/>
              <a:gd name="connsiteY0" fmla="*/ 0 h 827999"/>
              <a:gd name="connsiteX1" fmla="*/ 9907200 w 9907200"/>
              <a:gd name="connsiteY1" fmla="*/ 0 h 827999"/>
              <a:gd name="connsiteX2" fmla="*/ 9907200 w 9907200"/>
              <a:gd name="connsiteY2" fmla="*/ 827999 h 827999"/>
              <a:gd name="connsiteX3" fmla="*/ 0 w 9907200"/>
              <a:gd name="connsiteY3" fmla="*/ 827999 h 827999"/>
              <a:gd name="connsiteX4" fmla="*/ 1860369 w 9907200"/>
              <a:gd name="connsiteY4" fmla="*/ 0 h 827999"/>
              <a:gd name="connsiteX0" fmla="*/ 2088851 w 9907200"/>
              <a:gd name="connsiteY0" fmla="*/ 0 h 827999"/>
              <a:gd name="connsiteX1" fmla="*/ 9907200 w 9907200"/>
              <a:gd name="connsiteY1" fmla="*/ 0 h 827999"/>
              <a:gd name="connsiteX2" fmla="*/ 9907200 w 9907200"/>
              <a:gd name="connsiteY2" fmla="*/ 827999 h 827999"/>
              <a:gd name="connsiteX3" fmla="*/ 0 w 9907200"/>
              <a:gd name="connsiteY3" fmla="*/ 827999 h 827999"/>
              <a:gd name="connsiteX4" fmla="*/ 2088851 w 9907200"/>
              <a:gd name="connsiteY4" fmla="*/ 0 h 827999"/>
              <a:gd name="connsiteX0" fmla="*/ 2146971 w 9907200"/>
              <a:gd name="connsiteY0" fmla="*/ 82296 h 827999"/>
              <a:gd name="connsiteX1" fmla="*/ 9907200 w 9907200"/>
              <a:gd name="connsiteY1" fmla="*/ 0 h 827999"/>
              <a:gd name="connsiteX2" fmla="*/ 9907200 w 9907200"/>
              <a:gd name="connsiteY2" fmla="*/ 827999 h 827999"/>
              <a:gd name="connsiteX3" fmla="*/ 0 w 9907200"/>
              <a:gd name="connsiteY3" fmla="*/ 827999 h 827999"/>
              <a:gd name="connsiteX4" fmla="*/ 2146971 w 9907200"/>
              <a:gd name="connsiteY4" fmla="*/ 82296 h 827999"/>
              <a:gd name="connsiteX0" fmla="*/ 2100475 w 9907200"/>
              <a:gd name="connsiteY0" fmla="*/ 4572 h 827999"/>
              <a:gd name="connsiteX1" fmla="*/ 9907200 w 9907200"/>
              <a:gd name="connsiteY1" fmla="*/ 0 h 827999"/>
              <a:gd name="connsiteX2" fmla="*/ 9907200 w 9907200"/>
              <a:gd name="connsiteY2" fmla="*/ 827999 h 827999"/>
              <a:gd name="connsiteX3" fmla="*/ 0 w 9907200"/>
              <a:gd name="connsiteY3" fmla="*/ 827999 h 827999"/>
              <a:gd name="connsiteX4" fmla="*/ 2100475 w 9907200"/>
              <a:gd name="connsiteY4" fmla="*/ 4572 h 8279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907200" h="827999">
                <a:moveTo>
                  <a:pt x="2100475" y="4572"/>
                </a:moveTo>
                <a:lnTo>
                  <a:pt x="9907200" y="0"/>
                </a:lnTo>
                <a:lnTo>
                  <a:pt x="9907200" y="827999"/>
                </a:lnTo>
                <a:lnTo>
                  <a:pt x="0" y="827999"/>
                </a:lnTo>
                <a:lnTo>
                  <a:pt x="2100475" y="4572"/>
                </a:lnTo>
                <a:close/>
              </a:path>
            </a:pathLst>
          </a:custGeom>
          <a:gradFill flip="none" rotWithShape="1">
            <a:gsLst>
              <a:gs pos="0">
                <a:srgbClr val="0064DF">
                  <a:alpha val="50196"/>
                </a:srgbClr>
              </a:gs>
              <a:gs pos="62000">
                <a:srgbClr val="0C338E">
                  <a:alpha val="55000"/>
                </a:srgbClr>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lIns="360000" tIns="326585" rIns="326585" bIns="130634" rtlCol="0" anchor="b"/>
          <a:lstStyle>
            <a:defPPr>
              <a:defRPr lang="en-US"/>
            </a:defPPr>
            <a:lvl1pPr algn="ctr">
              <a:defRPr kumimoji="1">
                <a:solidFill>
                  <a:schemeClr val="lt1"/>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pPr algn="l"/>
            <a:endParaRPr lang="en" altLang="ja-JP" sz="1814" b="1" spc="272" dirty="0">
              <a:solidFill>
                <a:schemeClr val="bg1"/>
              </a:solidFill>
              <a:latin typeface="Meiryo" panose="020B0604030504040204" pitchFamily="34" charset="-128"/>
              <a:ea typeface="Meiryo" panose="020B0604030504040204" pitchFamily="34" charset="-128"/>
            </a:endParaRPr>
          </a:p>
        </p:txBody>
      </p:sp>
      <p:sp>
        <p:nvSpPr>
          <p:cNvPr id="8" name="Title 1">
            <a:extLst>
              <a:ext uri="{FF2B5EF4-FFF2-40B4-BE49-F238E27FC236}">
                <a16:creationId xmlns:a16="http://schemas.microsoft.com/office/drawing/2014/main" id="{24636362-6DC1-7D45-87A6-A2F4247CD968}"/>
              </a:ext>
            </a:extLst>
          </p:cNvPr>
          <p:cNvSpPr>
            <a:spLocks noGrp="1"/>
          </p:cNvSpPr>
          <p:nvPr>
            <p:ph type="title"/>
          </p:nvPr>
        </p:nvSpPr>
        <p:spPr>
          <a:xfrm>
            <a:off x="0" y="-1"/>
            <a:ext cx="9906000" cy="827999"/>
          </a:xfrm>
        </p:spPr>
        <p:txBody>
          <a:bodyPr/>
          <a:lstStyle/>
          <a:p>
            <a:r>
              <a:rPr lang="ja-JP" altLang="en-US" smtClean="0"/>
              <a:t>マスター タイトルの書式設定</a:t>
            </a:r>
            <a:endParaRPr lang="en-US" dirty="0"/>
          </a:p>
        </p:txBody>
      </p:sp>
      <p:sp>
        <p:nvSpPr>
          <p:cNvPr id="9" name="Date Placeholder 3">
            <a:extLst>
              <a:ext uri="{FF2B5EF4-FFF2-40B4-BE49-F238E27FC236}">
                <a16:creationId xmlns:a16="http://schemas.microsoft.com/office/drawing/2014/main" id="{7A7A2EE5-AF89-5B47-A63C-DED06F0883A2}"/>
              </a:ext>
            </a:extLst>
          </p:cNvPr>
          <p:cNvSpPr>
            <a:spLocks noGrp="1"/>
          </p:cNvSpPr>
          <p:nvPr>
            <p:ph type="dt" sz="half" idx="10"/>
          </p:nvPr>
        </p:nvSpPr>
        <p:spPr>
          <a:xfrm>
            <a:off x="7306040" y="427034"/>
            <a:ext cx="2228850" cy="365125"/>
          </a:xfrm>
        </p:spPr>
        <p:txBody>
          <a:bodyPr/>
          <a:lstStyle/>
          <a:p>
            <a:endParaRPr lang="en-US" dirty="0"/>
          </a:p>
        </p:txBody>
      </p:sp>
      <p:sp>
        <p:nvSpPr>
          <p:cNvPr id="12" name="テキスト プレースホルダー 12">
            <a:extLst>
              <a:ext uri="{FF2B5EF4-FFF2-40B4-BE49-F238E27FC236}">
                <a16:creationId xmlns:a16="http://schemas.microsoft.com/office/drawing/2014/main" id="{E32FF9E2-AACC-F14F-A96C-A0E9FD2730C0}"/>
              </a:ext>
            </a:extLst>
          </p:cNvPr>
          <p:cNvSpPr>
            <a:spLocks noGrp="1"/>
          </p:cNvSpPr>
          <p:nvPr>
            <p:ph type="body" sz="quarter" idx="13"/>
          </p:nvPr>
        </p:nvSpPr>
        <p:spPr>
          <a:xfrm>
            <a:off x="0" y="828000"/>
            <a:ext cx="9907200" cy="535880"/>
          </a:xfr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0" tIns="144000" rIns="360000" bIns="144000" rtlCol="0" anchor="t">
            <a:spAutoFit/>
          </a:bodyPr>
          <a:lstStyle>
            <a:lvl1pPr marL="0" indent="0">
              <a:buNone/>
              <a:defRPr lang="ja-JP" altLang="en-US" sz="1300" kern="900" spc="69" smtClean="0">
                <a:solidFill>
                  <a:schemeClr val="tx1"/>
                </a:solidFill>
              </a:defRPr>
            </a:lvl1pPr>
            <a:lvl2pPr>
              <a:defRPr lang="ja-JP" altLang="en-US" sz="1800" smtClean="0">
                <a:solidFill>
                  <a:schemeClr val="tx1"/>
                </a:solidFill>
                <a:latin typeface="+mn-lt"/>
                <a:ea typeface="+mn-ea"/>
              </a:defRPr>
            </a:lvl2pPr>
            <a:lvl3pPr>
              <a:defRPr lang="ja-JP" altLang="en-US" sz="1800" smtClean="0">
                <a:solidFill>
                  <a:schemeClr val="tx1"/>
                </a:solidFill>
                <a:latin typeface="+mn-lt"/>
                <a:ea typeface="+mn-ea"/>
              </a:defRPr>
            </a:lvl3pPr>
            <a:lvl4pPr>
              <a:defRPr lang="ja-JP" altLang="en-US" sz="1800" smtClean="0">
                <a:solidFill>
                  <a:schemeClr val="tx1"/>
                </a:solidFill>
                <a:latin typeface="+mn-lt"/>
                <a:ea typeface="+mn-ea"/>
              </a:defRPr>
            </a:lvl4pPr>
            <a:lvl5pPr>
              <a:defRPr lang="ja-JP" altLang="en-US" sz="1800">
                <a:solidFill>
                  <a:schemeClr val="tx1"/>
                </a:solidFill>
                <a:latin typeface="+mn-lt"/>
                <a:ea typeface="+mn-ea"/>
              </a:defRPr>
            </a:lvl5pPr>
          </a:lstStyle>
          <a:p>
            <a:pPr marL="0" lvl="0" defTabSz="457200">
              <a:spcAft>
                <a:spcPts val="1000"/>
              </a:spcAft>
            </a:pPr>
            <a:r>
              <a:rPr kumimoji="1" lang="ja-JP" altLang="en-US" smtClean="0"/>
              <a:t>マスター テキストの書式設定</a:t>
            </a:r>
          </a:p>
        </p:txBody>
      </p:sp>
      <p:sp>
        <p:nvSpPr>
          <p:cNvPr id="11" name="Slide Number Placeholder 5"/>
          <p:cNvSpPr>
            <a:spLocks noGrp="1"/>
          </p:cNvSpPr>
          <p:nvPr>
            <p:ph type="sldNum" sz="quarter" idx="4"/>
          </p:nvPr>
        </p:nvSpPr>
        <p:spPr>
          <a:xfrm>
            <a:off x="9219031" y="6669360"/>
            <a:ext cx="630513" cy="140770"/>
          </a:xfrm>
          <a:prstGeom prst="rect">
            <a:avLst/>
          </a:prstGeom>
        </p:spPr>
        <p:txBody>
          <a:bodyPr vert="horz" lIns="0" tIns="0" rIns="0" bIns="0" rtlCol="0" anchor="t"/>
          <a:lstStyle>
            <a:lvl1pPr algn="r">
              <a:defRPr sz="1200" b="0">
                <a:solidFill>
                  <a:schemeClr val="tx1"/>
                </a:solidFill>
                <a:latin typeface="Arial" panose="020B0604020202020204" pitchFamily="34" charset="0"/>
                <a:cs typeface="Arial" panose="020B0604020202020204" pitchFamily="34" charset="0"/>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12878425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ロゴ無し-白紙">
    <p:spTree>
      <p:nvGrpSpPr>
        <p:cNvPr id="1" name=""/>
        <p:cNvGrpSpPr/>
        <p:nvPr/>
      </p:nvGrpSpPr>
      <p:grpSpPr>
        <a:xfrm>
          <a:off x="0" y="0"/>
          <a:ext cx="0" cy="0"/>
          <a:chOff x="0" y="0"/>
          <a:chExt cx="0" cy="0"/>
        </a:xfrm>
      </p:grpSpPr>
      <p:sp>
        <p:nvSpPr>
          <p:cNvPr id="3" name="Slide Number Placeholder 5"/>
          <p:cNvSpPr>
            <a:spLocks noGrp="1"/>
          </p:cNvSpPr>
          <p:nvPr>
            <p:ph type="sldNum" sz="quarter" idx="4"/>
          </p:nvPr>
        </p:nvSpPr>
        <p:spPr>
          <a:xfrm>
            <a:off x="9219031" y="6669360"/>
            <a:ext cx="630513" cy="140770"/>
          </a:xfrm>
          <a:prstGeom prst="rect">
            <a:avLst/>
          </a:prstGeom>
        </p:spPr>
        <p:txBody>
          <a:bodyPr vert="horz" lIns="0" tIns="0" rIns="0" bIns="0" rtlCol="0" anchor="t"/>
          <a:lstStyle>
            <a:lvl1pPr algn="r">
              <a:defRPr sz="1200" b="0">
                <a:solidFill>
                  <a:schemeClr val="tx1"/>
                </a:solidFill>
                <a:latin typeface="Arial" panose="020B0604020202020204" pitchFamily="34" charset="0"/>
                <a:cs typeface="Arial" panose="020B0604020202020204" pitchFamily="34" charset="0"/>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31686040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ロゴ有-タイトル＆コンテンツ">
    <p:spTree>
      <p:nvGrpSpPr>
        <p:cNvPr id="1" name=""/>
        <p:cNvGrpSpPr/>
        <p:nvPr/>
      </p:nvGrpSpPr>
      <p:grpSpPr>
        <a:xfrm>
          <a:off x="0" y="0"/>
          <a:ext cx="0" cy="0"/>
          <a:chOff x="0" y="0"/>
          <a:chExt cx="0" cy="0"/>
        </a:xfrm>
      </p:grpSpPr>
      <p:sp>
        <p:nvSpPr>
          <p:cNvPr id="3" name="Content Placeholder 2"/>
          <p:cNvSpPr>
            <a:spLocks noGrp="1"/>
          </p:cNvSpPr>
          <p:nvPr>
            <p:ph idx="1"/>
          </p:nvPr>
        </p:nvSpPr>
        <p:spPr>
          <a:xfrm>
            <a:off x="360086" y="1879526"/>
            <a:ext cx="9185828" cy="4449838"/>
          </a:xfrm>
        </p:spPr>
        <p:txBody>
          <a:bodyPr>
            <a:normAutofit/>
          </a:bodyPr>
          <a:lstStyle>
            <a:lvl1pPr>
              <a:defRPr sz="1200"/>
            </a:lvl1pPr>
            <a:lvl2pPr>
              <a:defRPr sz="1200"/>
            </a:lvl2pPr>
            <a:lvl3pPr>
              <a:defRPr sz="1200"/>
            </a:lvl3pPr>
            <a:lvl4pPr>
              <a:defRPr sz="1200"/>
            </a:lvl4pPr>
            <a:lvl5pPr>
              <a:defRPr sz="1200"/>
            </a:lvl5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Footer Placeholder 4"/>
          <p:cNvSpPr>
            <a:spLocks noGrp="1"/>
          </p:cNvSpPr>
          <p:nvPr>
            <p:ph type="ftr" sz="quarter" idx="11"/>
          </p:nvPr>
        </p:nvSpPr>
        <p:spPr/>
        <p:txBody>
          <a:bodyPr/>
          <a:lstStyle/>
          <a:p>
            <a:endParaRPr lang="en-US" dirty="0"/>
          </a:p>
        </p:txBody>
      </p:sp>
      <p:sp>
        <p:nvSpPr>
          <p:cNvPr id="12" name="テキスト プレースホルダー 6">
            <a:extLst>
              <a:ext uri="{FF2B5EF4-FFF2-40B4-BE49-F238E27FC236}">
                <a16:creationId xmlns:a16="http://schemas.microsoft.com/office/drawing/2014/main" id="{4B66BDE1-5ABE-1A49-831A-CACBD5DC5471}"/>
              </a:ext>
            </a:extLst>
          </p:cNvPr>
          <p:cNvSpPr txBox="1">
            <a:spLocks/>
          </p:cNvSpPr>
          <p:nvPr userDrawn="1"/>
        </p:nvSpPr>
        <p:spPr>
          <a:xfrm>
            <a:off x="0" y="0"/>
            <a:ext cx="9907200" cy="827999"/>
          </a:xfrm>
          <a:prstGeom prst="rect">
            <a:avLst/>
          </a:prstGeom>
          <a:pattFill prst="dkUpDiag">
            <a:fgClr>
              <a:srgbClr val="003579"/>
            </a:fgClr>
            <a:bgClr>
              <a:srgbClr val="004292"/>
            </a:bgClr>
          </a:pattFill>
          <a:ln>
            <a:noFill/>
          </a:ln>
        </p:spPr>
        <p:style>
          <a:lnRef idx="2">
            <a:schemeClr val="accent1">
              <a:shade val="50000"/>
            </a:schemeClr>
          </a:lnRef>
          <a:fillRef idx="1">
            <a:schemeClr val="accent1"/>
          </a:fillRef>
          <a:effectRef idx="0">
            <a:schemeClr val="accent1"/>
          </a:effectRef>
          <a:fontRef idx="minor">
            <a:schemeClr val="lt1"/>
          </a:fontRef>
        </p:style>
        <p:txBody>
          <a:bodyPr lIns="360000" tIns="326585" rIns="326585" bIns="130634" rtlCol="0" anchor="b"/>
          <a:lstStyle>
            <a:defPPr>
              <a:defRPr lang="en-US"/>
            </a:defPPr>
            <a:lvl1pPr algn="ctr">
              <a:defRPr kumimoji="1">
                <a:solidFill>
                  <a:schemeClr val="lt1"/>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pPr algn="l"/>
            <a:endParaRPr lang="en" altLang="ja-JP" sz="1814" b="1" spc="272" dirty="0">
              <a:solidFill>
                <a:schemeClr val="bg1"/>
              </a:solidFill>
              <a:latin typeface="Meiryo" panose="020B0604030504040204" pitchFamily="34" charset="-128"/>
              <a:ea typeface="Meiryo" panose="020B0604030504040204" pitchFamily="34" charset="-128"/>
            </a:endParaRPr>
          </a:p>
        </p:txBody>
      </p:sp>
      <p:sp>
        <p:nvSpPr>
          <p:cNvPr id="13" name="テキスト プレースホルダー 6">
            <a:extLst>
              <a:ext uri="{FF2B5EF4-FFF2-40B4-BE49-F238E27FC236}">
                <a16:creationId xmlns:a16="http://schemas.microsoft.com/office/drawing/2014/main" id="{128C7BBE-DA91-2546-9948-0ECF38C7D752}"/>
              </a:ext>
            </a:extLst>
          </p:cNvPr>
          <p:cNvSpPr txBox="1">
            <a:spLocks/>
          </p:cNvSpPr>
          <p:nvPr userDrawn="1"/>
        </p:nvSpPr>
        <p:spPr>
          <a:xfrm>
            <a:off x="6019800" y="0"/>
            <a:ext cx="3896710" cy="827999"/>
          </a:xfrm>
          <a:custGeom>
            <a:avLst/>
            <a:gdLst>
              <a:gd name="connsiteX0" fmla="*/ 0 w 9907200"/>
              <a:gd name="connsiteY0" fmla="*/ 0 h 827999"/>
              <a:gd name="connsiteX1" fmla="*/ 9907200 w 9907200"/>
              <a:gd name="connsiteY1" fmla="*/ 0 h 827999"/>
              <a:gd name="connsiteX2" fmla="*/ 9907200 w 9907200"/>
              <a:gd name="connsiteY2" fmla="*/ 827999 h 827999"/>
              <a:gd name="connsiteX3" fmla="*/ 0 w 9907200"/>
              <a:gd name="connsiteY3" fmla="*/ 827999 h 827999"/>
              <a:gd name="connsiteX4" fmla="*/ 0 w 9907200"/>
              <a:gd name="connsiteY4" fmla="*/ 0 h 827999"/>
              <a:gd name="connsiteX0" fmla="*/ 770562 w 9907200"/>
              <a:gd name="connsiteY0" fmla="*/ 0 h 827999"/>
              <a:gd name="connsiteX1" fmla="*/ 9907200 w 9907200"/>
              <a:gd name="connsiteY1" fmla="*/ 0 h 827999"/>
              <a:gd name="connsiteX2" fmla="*/ 9907200 w 9907200"/>
              <a:gd name="connsiteY2" fmla="*/ 827999 h 827999"/>
              <a:gd name="connsiteX3" fmla="*/ 0 w 9907200"/>
              <a:gd name="connsiteY3" fmla="*/ 827999 h 827999"/>
              <a:gd name="connsiteX4" fmla="*/ 770562 w 9907200"/>
              <a:gd name="connsiteY4" fmla="*/ 0 h 827999"/>
              <a:gd name="connsiteX0" fmla="*/ 1860369 w 9907200"/>
              <a:gd name="connsiteY0" fmla="*/ 0 h 827999"/>
              <a:gd name="connsiteX1" fmla="*/ 9907200 w 9907200"/>
              <a:gd name="connsiteY1" fmla="*/ 0 h 827999"/>
              <a:gd name="connsiteX2" fmla="*/ 9907200 w 9907200"/>
              <a:gd name="connsiteY2" fmla="*/ 827999 h 827999"/>
              <a:gd name="connsiteX3" fmla="*/ 0 w 9907200"/>
              <a:gd name="connsiteY3" fmla="*/ 827999 h 827999"/>
              <a:gd name="connsiteX4" fmla="*/ 1860369 w 9907200"/>
              <a:gd name="connsiteY4" fmla="*/ 0 h 827999"/>
              <a:gd name="connsiteX0" fmla="*/ 2088851 w 9907200"/>
              <a:gd name="connsiteY0" fmla="*/ 0 h 827999"/>
              <a:gd name="connsiteX1" fmla="*/ 9907200 w 9907200"/>
              <a:gd name="connsiteY1" fmla="*/ 0 h 827999"/>
              <a:gd name="connsiteX2" fmla="*/ 9907200 w 9907200"/>
              <a:gd name="connsiteY2" fmla="*/ 827999 h 827999"/>
              <a:gd name="connsiteX3" fmla="*/ 0 w 9907200"/>
              <a:gd name="connsiteY3" fmla="*/ 827999 h 827999"/>
              <a:gd name="connsiteX4" fmla="*/ 2088851 w 9907200"/>
              <a:gd name="connsiteY4" fmla="*/ 0 h 827999"/>
              <a:gd name="connsiteX0" fmla="*/ 2146971 w 9907200"/>
              <a:gd name="connsiteY0" fmla="*/ 82296 h 827999"/>
              <a:gd name="connsiteX1" fmla="*/ 9907200 w 9907200"/>
              <a:gd name="connsiteY1" fmla="*/ 0 h 827999"/>
              <a:gd name="connsiteX2" fmla="*/ 9907200 w 9907200"/>
              <a:gd name="connsiteY2" fmla="*/ 827999 h 827999"/>
              <a:gd name="connsiteX3" fmla="*/ 0 w 9907200"/>
              <a:gd name="connsiteY3" fmla="*/ 827999 h 827999"/>
              <a:gd name="connsiteX4" fmla="*/ 2146971 w 9907200"/>
              <a:gd name="connsiteY4" fmla="*/ 82296 h 827999"/>
              <a:gd name="connsiteX0" fmla="*/ 2100475 w 9907200"/>
              <a:gd name="connsiteY0" fmla="*/ 4572 h 827999"/>
              <a:gd name="connsiteX1" fmla="*/ 9907200 w 9907200"/>
              <a:gd name="connsiteY1" fmla="*/ 0 h 827999"/>
              <a:gd name="connsiteX2" fmla="*/ 9907200 w 9907200"/>
              <a:gd name="connsiteY2" fmla="*/ 827999 h 827999"/>
              <a:gd name="connsiteX3" fmla="*/ 0 w 9907200"/>
              <a:gd name="connsiteY3" fmla="*/ 827999 h 827999"/>
              <a:gd name="connsiteX4" fmla="*/ 2100475 w 9907200"/>
              <a:gd name="connsiteY4" fmla="*/ 4572 h 8279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907200" h="827999">
                <a:moveTo>
                  <a:pt x="2100475" y="4572"/>
                </a:moveTo>
                <a:lnTo>
                  <a:pt x="9907200" y="0"/>
                </a:lnTo>
                <a:lnTo>
                  <a:pt x="9907200" y="827999"/>
                </a:lnTo>
                <a:lnTo>
                  <a:pt x="0" y="827999"/>
                </a:lnTo>
                <a:lnTo>
                  <a:pt x="2100475" y="4572"/>
                </a:lnTo>
                <a:close/>
              </a:path>
            </a:pathLst>
          </a:custGeom>
          <a:gradFill flip="none" rotWithShape="1">
            <a:gsLst>
              <a:gs pos="0">
                <a:srgbClr val="0064DF">
                  <a:alpha val="50196"/>
                </a:srgbClr>
              </a:gs>
              <a:gs pos="62000">
                <a:srgbClr val="0C338E">
                  <a:alpha val="55000"/>
                </a:srgbClr>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lIns="360000" tIns="326585" rIns="326585" bIns="130634" rtlCol="0" anchor="b"/>
          <a:lstStyle>
            <a:defPPr>
              <a:defRPr lang="en-US"/>
            </a:defPPr>
            <a:lvl1pPr algn="ctr">
              <a:defRPr kumimoji="1">
                <a:solidFill>
                  <a:schemeClr val="lt1"/>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pPr algn="l"/>
            <a:endParaRPr lang="en" altLang="ja-JP" sz="1814" b="1" spc="272" dirty="0">
              <a:solidFill>
                <a:schemeClr val="bg1"/>
              </a:solidFill>
              <a:latin typeface="Meiryo" panose="020B0604030504040204" pitchFamily="34" charset="-128"/>
              <a:ea typeface="Meiryo" panose="020B0604030504040204" pitchFamily="34" charset="-128"/>
            </a:endParaRPr>
          </a:p>
        </p:txBody>
      </p:sp>
      <p:sp>
        <p:nvSpPr>
          <p:cNvPr id="14" name="Title 1">
            <a:extLst>
              <a:ext uri="{FF2B5EF4-FFF2-40B4-BE49-F238E27FC236}">
                <a16:creationId xmlns:a16="http://schemas.microsoft.com/office/drawing/2014/main" id="{24636362-6DC1-7D45-87A6-A2F4247CD968}"/>
              </a:ext>
            </a:extLst>
          </p:cNvPr>
          <p:cNvSpPr>
            <a:spLocks noGrp="1"/>
          </p:cNvSpPr>
          <p:nvPr>
            <p:ph type="title"/>
          </p:nvPr>
        </p:nvSpPr>
        <p:spPr>
          <a:xfrm>
            <a:off x="0" y="-1"/>
            <a:ext cx="9906000" cy="827999"/>
          </a:xfrm>
        </p:spPr>
        <p:txBody>
          <a:bodyPr/>
          <a:lstStyle/>
          <a:p>
            <a:r>
              <a:rPr lang="ja-JP" altLang="en-US" smtClean="0"/>
              <a:t>マスター タイトルの書式設定</a:t>
            </a:r>
            <a:endParaRPr lang="en-US" dirty="0"/>
          </a:p>
        </p:txBody>
      </p:sp>
      <p:sp>
        <p:nvSpPr>
          <p:cNvPr id="15" name="Date Placeholder 3">
            <a:extLst>
              <a:ext uri="{FF2B5EF4-FFF2-40B4-BE49-F238E27FC236}">
                <a16:creationId xmlns:a16="http://schemas.microsoft.com/office/drawing/2014/main" id="{7A7A2EE5-AF89-5B47-A63C-DED06F0883A2}"/>
              </a:ext>
            </a:extLst>
          </p:cNvPr>
          <p:cNvSpPr>
            <a:spLocks noGrp="1"/>
          </p:cNvSpPr>
          <p:nvPr>
            <p:ph type="dt" sz="half" idx="10"/>
          </p:nvPr>
        </p:nvSpPr>
        <p:spPr>
          <a:xfrm>
            <a:off x="7306040" y="427034"/>
            <a:ext cx="2228850" cy="365125"/>
          </a:xfrm>
        </p:spPr>
        <p:txBody>
          <a:bodyPr/>
          <a:lstStyle/>
          <a:p>
            <a:endParaRPr lang="en-US" dirty="0"/>
          </a:p>
        </p:txBody>
      </p:sp>
      <p:sp>
        <p:nvSpPr>
          <p:cNvPr id="16" name="テキスト プレースホルダー 12">
            <a:extLst>
              <a:ext uri="{FF2B5EF4-FFF2-40B4-BE49-F238E27FC236}">
                <a16:creationId xmlns:a16="http://schemas.microsoft.com/office/drawing/2014/main" id="{E32FF9E2-AACC-F14F-A96C-A0E9FD2730C0}"/>
              </a:ext>
            </a:extLst>
          </p:cNvPr>
          <p:cNvSpPr>
            <a:spLocks noGrp="1"/>
          </p:cNvSpPr>
          <p:nvPr>
            <p:ph type="body" sz="quarter" idx="13"/>
          </p:nvPr>
        </p:nvSpPr>
        <p:spPr>
          <a:xfrm>
            <a:off x="0" y="828000"/>
            <a:ext cx="9907200" cy="535880"/>
          </a:xfr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0" tIns="144000" rIns="360000" bIns="144000" rtlCol="0" anchor="t">
            <a:spAutoFit/>
          </a:bodyPr>
          <a:lstStyle>
            <a:lvl1pPr marL="0" indent="0">
              <a:buNone/>
              <a:defRPr lang="ja-JP" altLang="en-US" sz="1300" kern="900" spc="69" smtClean="0">
                <a:solidFill>
                  <a:schemeClr val="tx1"/>
                </a:solidFill>
              </a:defRPr>
            </a:lvl1pPr>
            <a:lvl2pPr>
              <a:defRPr lang="ja-JP" altLang="en-US" sz="1800" smtClean="0">
                <a:solidFill>
                  <a:schemeClr val="tx1"/>
                </a:solidFill>
                <a:latin typeface="+mn-lt"/>
                <a:ea typeface="+mn-ea"/>
              </a:defRPr>
            </a:lvl2pPr>
            <a:lvl3pPr>
              <a:defRPr lang="ja-JP" altLang="en-US" sz="1800" smtClean="0">
                <a:solidFill>
                  <a:schemeClr val="tx1"/>
                </a:solidFill>
                <a:latin typeface="+mn-lt"/>
                <a:ea typeface="+mn-ea"/>
              </a:defRPr>
            </a:lvl3pPr>
            <a:lvl4pPr>
              <a:defRPr lang="ja-JP" altLang="en-US" sz="1800" smtClean="0">
                <a:solidFill>
                  <a:schemeClr val="tx1"/>
                </a:solidFill>
                <a:latin typeface="+mn-lt"/>
                <a:ea typeface="+mn-ea"/>
              </a:defRPr>
            </a:lvl4pPr>
            <a:lvl5pPr>
              <a:defRPr lang="ja-JP" altLang="en-US" sz="1800">
                <a:solidFill>
                  <a:schemeClr val="tx1"/>
                </a:solidFill>
                <a:latin typeface="+mn-lt"/>
                <a:ea typeface="+mn-ea"/>
              </a:defRPr>
            </a:lvl5pPr>
          </a:lstStyle>
          <a:p>
            <a:pPr marL="0" lvl="0" defTabSz="457200">
              <a:spcAft>
                <a:spcPts val="1000"/>
              </a:spcAft>
            </a:pPr>
            <a:r>
              <a:rPr kumimoji="1" lang="ja-JP" altLang="en-US" smtClean="0"/>
              <a:t>マスター テキストの書式設定</a:t>
            </a:r>
          </a:p>
        </p:txBody>
      </p:sp>
      <p:sp>
        <p:nvSpPr>
          <p:cNvPr id="11" name="Slide Number Placeholder 5"/>
          <p:cNvSpPr>
            <a:spLocks noGrp="1"/>
          </p:cNvSpPr>
          <p:nvPr>
            <p:ph type="sldNum" sz="quarter" idx="4"/>
          </p:nvPr>
        </p:nvSpPr>
        <p:spPr>
          <a:xfrm>
            <a:off x="9219031" y="6669360"/>
            <a:ext cx="630513" cy="140770"/>
          </a:xfrm>
          <a:prstGeom prst="rect">
            <a:avLst/>
          </a:prstGeom>
        </p:spPr>
        <p:txBody>
          <a:bodyPr vert="horz" lIns="0" tIns="0" rIns="0" bIns="0" rtlCol="0" anchor="t"/>
          <a:lstStyle>
            <a:lvl1pPr algn="r">
              <a:defRPr sz="1200" b="0">
                <a:solidFill>
                  <a:schemeClr val="tx1"/>
                </a:solidFill>
                <a:latin typeface="Arial" panose="020B0604020202020204" pitchFamily="34" charset="0"/>
                <a:cs typeface="Arial" panose="020B0604020202020204" pitchFamily="34" charset="0"/>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24570261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ロゴ有-タイトル">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endParaRPr lang="en-US" dirty="0"/>
          </a:p>
        </p:txBody>
      </p:sp>
      <p:sp>
        <p:nvSpPr>
          <p:cNvPr id="11" name="テキスト プレースホルダー 6">
            <a:extLst>
              <a:ext uri="{FF2B5EF4-FFF2-40B4-BE49-F238E27FC236}">
                <a16:creationId xmlns:a16="http://schemas.microsoft.com/office/drawing/2014/main" id="{4B66BDE1-5ABE-1A49-831A-CACBD5DC5471}"/>
              </a:ext>
            </a:extLst>
          </p:cNvPr>
          <p:cNvSpPr txBox="1">
            <a:spLocks/>
          </p:cNvSpPr>
          <p:nvPr userDrawn="1"/>
        </p:nvSpPr>
        <p:spPr>
          <a:xfrm>
            <a:off x="0" y="0"/>
            <a:ext cx="9907200" cy="827999"/>
          </a:xfrm>
          <a:prstGeom prst="rect">
            <a:avLst/>
          </a:prstGeom>
          <a:pattFill prst="dkUpDiag">
            <a:fgClr>
              <a:srgbClr val="003579"/>
            </a:fgClr>
            <a:bgClr>
              <a:srgbClr val="004292"/>
            </a:bgClr>
          </a:pattFill>
          <a:ln>
            <a:noFill/>
          </a:ln>
        </p:spPr>
        <p:style>
          <a:lnRef idx="2">
            <a:schemeClr val="accent1">
              <a:shade val="50000"/>
            </a:schemeClr>
          </a:lnRef>
          <a:fillRef idx="1">
            <a:schemeClr val="accent1"/>
          </a:fillRef>
          <a:effectRef idx="0">
            <a:schemeClr val="accent1"/>
          </a:effectRef>
          <a:fontRef idx="minor">
            <a:schemeClr val="lt1"/>
          </a:fontRef>
        </p:style>
        <p:txBody>
          <a:bodyPr lIns="360000" tIns="326585" rIns="326585" bIns="130634" rtlCol="0" anchor="b"/>
          <a:lstStyle>
            <a:defPPr>
              <a:defRPr lang="en-US"/>
            </a:defPPr>
            <a:lvl1pPr algn="ctr">
              <a:defRPr kumimoji="1">
                <a:solidFill>
                  <a:schemeClr val="lt1"/>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pPr algn="l"/>
            <a:endParaRPr lang="en" altLang="ja-JP" sz="1814" b="1" spc="272" dirty="0">
              <a:solidFill>
                <a:schemeClr val="bg1"/>
              </a:solidFill>
              <a:latin typeface="Meiryo" panose="020B0604030504040204" pitchFamily="34" charset="-128"/>
              <a:ea typeface="Meiryo" panose="020B0604030504040204" pitchFamily="34" charset="-128"/>
            </a:endParaRPr>
          </a:p>
        </p:txBody>
      </p:sp>
      <p:sp>
        <p:nvSpPr>
          <p:cNvPr id="14" name="テキスト プレースホルダー 6">
            <a:extLst>
              <a:ext uri="{FF2B5EF4-FFF2-40B4-BE49-F238E27FC236}">
                <a16:creationId xmlns:a16="http://schemas.microsoft.com/office/drawing/2014/main" id="{128C7BBE-DA91-2546-9948-0ECF38C7D752}"/>
              </a:ext>
            </a:extLst>
          </p:cNvPr>
          <p:cNvSpPr txBox="1">
            <a:spLocks/>
          </p:cNvSpPr>
          <p:nvPr userDrawn="1"/>
        </p:nvSpPr>
        <p:spPr>
          <a:xfrm>
            <a:off x="6019800" y="0"/>
            <a:ext cx="3896710" cy="827999"/>
          </a:xfrm>
          <a:custGeom>
            <a:avLst/>
            <a:gdLst>
              <a:gd name="connsiteX0" fmla="*/ 0 w 9907200"/>
              <a:gd name="connsiteY0" fmla="*/ 0 h 827999"/>
              <a:gd name="connsiteX1" fmla="*/ 9907200 w 9907200"/>
              <a:gd name="connsiteY1" fmla="*/ 0 h 827999"/>
              <a:gd name="connsiteX2" fmla="*/ 9907200 w 9907200"/>
              <a:gd name="connsiteY2" fmla="*/ 827999 h 827999"/>
              <a:gd name="connsiteX3" fmla="*/ 0 w 9907200"/>
              <a:gd name="connsiteY3" fmla="*/ 827999 h 827999"/>
              <a:gd name="connsiteX4" fmla="*/ 0 w 9907200"/>
              <a:gd name="connsiteY4" fmla="*/ 0 h 827999"/>
              <a:gd name="connsiteX0" fmla="*/ 770562 w 9907200"/>
              <a:gd name="connsiteY0" fmla="*/ 0 h 827999"/>
              <a:gd name="connsiteX1" fmla="*/ 9907200 w 9907200"/>
              <a:gd name="connsiteY1" fmla="*/ 0 h 827999"/>
              <a:gd name="connsiteX2" fmla="*/ 9907200 w 9907200"/>
              <a:gd name="connsiteY2" fmla="*/ 827999 h 827999"/>
              <a:gd name="connsiteX3" fmla="*/ 0 w 9907200"/>
              <a:gd name="connsiteY3" fmla="*/ 827999 h 827999"/>
              <a:gd name="connsiteX4" fmla="*/ 770562 w 9907200"/>
              <a:gd name="connsiteY4" fmla="*/ 0 h 827999"/>
              <a:gd name="connsiteX0" fmla="*/ 1860369 w 9907200"/>
              <a:gd name="connsiteY0" fmla="*/ 0 h 827999"/>
              <a:gd name="connsiteX1" fmla="*/ 9907200 w 9907200"/>
              <a:gd name="connsiteY1" fmla="*/ 0 h 827999"/>
              <a:gd name="connsiteX2" fmla="*/ 9907200 w 9907200"/>
              <a:gd name="connsiteY2" fmla="*/ 827999 h 827999"/>
              <a:gd name="connsiteX3" fmla="*/ 0 w 9907200"/>
              <a:gd name="connsiteY3" fmla="*/ 827999 h 827999"/>
              <a:gd name="connsiteX4" fmla="*/ 1860369 w 9907200"/>
              <a:gd name="connsiteY4" fmla="*/ 0 h 827999"/>
              <a:gd name="connsiteX0" fmla="*/ 2088851 w 9907200"/>
              <a:gd name="connsiteY0" fmla="*/ 0 h 827999"/>
              <a:gd name="connsiteX1" fmla="*/ 9907200 w 9907200"/>
              <a:gd name="connsiteY1" fmla="*/ 0 h 827999"/>
              <a:gd name="connsiteX2" fmla="*/ 9907200 w 9907200"/>
              <a:gd name="connsiteY2" fmla="*/ 827999 h 827999"/>
              <a:gd name="connsiteX3" fmla="*/ 0 w 9907200"/>
              <a:gd name="connsiteY3" fmla="*/ 827999 h 827999"/>
              <a:gd name="connsiteX4" fmla="*/ 2088851 w 9907200"/>
              <a:gd name="connsiteY4" fmla="*/ 0 h 827999"/>
              <a:gd name="connsiteX0" fmla="*/ 2146971 w 9907200"/>
              <a:gd name="connsiteY0" fmla="*/ 82296 h 827999"/>
              <a:gd name="connsiteX1" fmla="*/ 9907200 w 9907200"/>
              <a:gd name="connsiteY1" fmla="*/ 0 h 827999"/>
              <a:gd name="connsiteX2" fmla="*/ 9907200 w 9907200"/>
              <a:gd name="connsiteY2" fmla="*/ 827999 h 827999"/>
              <a:gd name="connsiteX3" fmla="*/ 0 w 9907200"/>
              <a:gd name="connsiteY3" fmla="*/ 827999 h 827999"/>
              <a:gd name="connsiteX4" fmla="*/ 2146971 w 9907200"/>
              <a:gd name="connsiteY4" fmla="*/ 82296 h 827999"/>
              <a:gd name="connsiteX0" fmla="*/ 2100475 w 9907200"/>
              <a:gd name="connsiteY0" fmla="*/ 4572 h 827999"/>
              <a:gd name="connsiteX1" fmla="*/ 9907200 w 9907200"/>
              <a:gd name="connsiteY1" fmla="*/ 0 h 827999"/>
              <a:gd name="connsiteX2" fmla="*/ 9907200 w 9907200"/>
              <a:gd name="connsiteY2" fmla="*/ 827999 h 827999"/>
              <a:gd name="connsiteX3" fmla="*/ 0 w 9907200"/>
              <a:gd name="connsiteY3" fmla="*/ 827999 h 827999"/>
              <a:gd name="connsiteX4" fmla="*/ 2100475 w 9907200"/>
              <a:gd name="connsiteY4" fmla="*/ 4572 h 8279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907200" h="827999">
                <a:moveTo>
                  <a:pt x="2100475" y="4572"/>
                </a:moveTo>
                <a:lnTo>
                  <a:pt x="9907200" y="0"/>
                </a:lnTo>
                <a:lnTo>
                  <a:pt x="9907200" y="827999"/>
                </a:lnTo>
                <a:lnTo>
                  <a:pt x="0" y="827999"/>
                </a:lnTo>
                <a:lnTo>
                  <a:pt x="2100475" y="4572"/>
                </a:lnTo>
                <a:close/>
              </a:path>
            </a:pathLst>
          </a:custGeom>
          <a:gradFill flip="none" rotWithShape="1">
            <a:gsLst>
              <a:gs pos="0">
                <a:srgbClr val="0064DF">
                  <a:alpha val="50196"/>
                </a:srgbClr>
              </a:gs>
              <a:gs pos="62000">
                <a:srgbClr val="0C338E">
                  <a:alpha val="55000"/>
                </a:srgbClr>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lIns="360000" tIns="326585" rIns="326585" bIns="130634" rtlCol="0" anchor="b"/>
          <a:lstStyle>
            <a:defPPr>
              <a:defRPr lang="en-US"/>
            </a:defPPr>
            <a:lvl1pPr algn="ctr">
              <a:defRPr kumimoji="1">
                <a:solidFill>
                  <a:schemeClr val="lt1"/>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pPr algn="l"/>
            <a:endParaRPr lang="en" altLang="ja-JP" sz="1814" b="1" spc="272" dirty="0">
              <a:solidFill>
                <a:schemeClr val="bg1"/>
              </a:solidFill>
              <a:latin typeface="Meiryo" panose="020B0604030504040204" pitchFamily="34" charset="-128"/>
              <a:ea typeface="Meiryo" panose="020B0604030504040204" pitchFamily="34" charset="-128"/>
            </a:endParaRPr>
          </a:p>
        </p:txBody>
      </p:sp>
      <p:sp>
        <p:nvSpPr>
          <p:cNvPr id="15" name="Title 1">
            <a:extLst>
              <a:ext uri="{FF2B5EF4-FFF2-40B4-BE49-F238E27FC236}">
                <a16:creationId xmlns:a16="http://schemas.microsoft.com/office/drawing/2014/main" id="{24636362-6DC1-7D45-87A6-A2F4247CD968}"/>
              </a:ext>
            </a:extLst>
          </p:cNvPr>
          <p:cNvSpPr>
            <a:spLocks noGrp="1"/>
          </p:cNvSpPr>
          <p:nvPr>
            <p:ph type="title"/>
          </p:nvPr>
        </p:nvSpPr>
        <p:spPr>
          <a:xfrm>
            <a:off x="0" y="-1"/>
            <a:ext cx="9906000" cy="827999"/>
          </a:xfrm>
        </p:spPr>
        <p:txBody>
          <a:bodyPr/>
          <a:lstStyle/>
          <a:p>
            <a:r>
              <a:rPr lang="ja-JP" altLang="en-US" smtClean="0"/>
              <a:t>マスター タイトルの書式設定</a:t>
            </a:r>
            <a:endParaRPr lang="en-US" dirty="0"/>
          </a:p>
        </p:txBody>
      </p:sp>
      <p:sp>
        <p:nvSpPr>
          <p:cNvPr id="16" name="Date Placeholder 3">
            <a:extLst>
              <a:ext uri="{FF2B5EF4-FFF2-40B4-BE49-F238E27FC236}">
                <a16:creationId xmlns:a16="http://schemas.microsoft.com/office/drawing/2014/main" id="{7A7A2EE5-AF89-5B47-A63C-DED06F0883A2}"/>
              </a:ext>
            </a:extLst>
          </p:cNvPr>
          <p:cNvSpPr>
            <a:spLocks noGrp="1"/>
          </p:cNvSpPr>
          <p:nvPr>
            <p:ph type="dt" sz="half" idx="10"/>
          </p:nvPr>
        </p:nvSpPr>
        <p:spPr>
          <a:xfrm>
            <a:off x="7306040" y="427034"/>
            <a:ext cx="2228850" cy="365125"/>
          </a:xfrm>
        </p:spPr>
        <p:txBody>
          <a:bodyPr/>
          <a:lstStyle/>
          <a:p>
            <a:endParaRPr lang="en-US" dirty="0"/>
          </a:p>
        </p:txBody>
      </p:sp>
      <p:sp>
        <p:nvSpPr>
          <p:cNvPr id="17" name="テキスト プレースホルダー 12">
            <a:extLst>
              <a:ext uri="{FF2B5EF4-FFF2-40B4-BE49-F238E27FC236}">
                <a16:creationId xmlns:a16="http://schemas.microsoft.com/office/drawing/2014/main" id="{E32FF9E2-AACC-F14F-A96C-A0E9FD2730C0}"/>
              </a:ext>
            </a:extLst>
          </p:cNvPr>
          <p:cNvSpPr>
            <a:spLocks noGrp="1"/>
          </p:cNvSpPr>
          <p:nvPr>
            <p:ph type="body" sz="quarter" idx="13"/>
          </p:nvPr>
        </p:nvSpPr>
        <p:spPr>
          <a:xfrm>
            <a:off x="0" y="828000"/>
            <a:ext cx="9907200" cy="535880"/>
          </a:xfr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0" tIns="144000" rIns="360000" bIns="144000" rtlCol="0" anchor="t">
            <a:spAutoFit/>
          </a:bodyPr>
          <a:lstStyle>
            <a:lvl1pPr marL="0" indent="0">
              <a:buNone/>
              <a:defRPr lang="ja-JP" altLang="en-US" sz="1300" kern="900" spc="69" smtClean="0">
                <a:solidFill>
                  <a:schemeClr val="tx1"/>
                </a:solidFill>
              </a:defRPr>
            </a:lvl1pPr>
            <a:lvl2pPr>
              <a:defRPr lang="ja-JP" altLang="en-US" sz="1800" smtClean="0">
                <a:solidFill>
                  <a:schemeClr val="tx1"/>
                </a:solidFill>
                <a:latin typeface="+mn-lt"/>
                <a:ea typeface="+mn-ea"/>
              </a:defRPr>
            </a:lvl2pPr>
            <a:lvl3pPr>
              <a:defRPr lang="ja-JP" altLang="en-US" sz="1800" smtClean="0">
                <a:solidFill>
                  <a:schemeClr val="tx1"/>
                </a:solidFill>
                <a:latin typeface="+mn-lt"/>
                <a:ea typeface="+mn-ea"/>
              </a:defRPr>
            </a:lvl3pPr>
            <a:lvl4pPr>
              <a:defRPr lang="ja-JP" altLang="en-US" sz="1800" smtClean="0">
                <a:solidFill>
                  <a:schemeClr val="tx1"/>
                </a:solidFill>
                <a:latin typeface="+mn-lt"/>
                <a:ea typeface="+mn-ea"/>
              </a:defRPr>
            </a:lvl4pPr>
            <a:lvl5pPr>
              <a:defRPr lang="ja-JP" altLang="en-US" sz="1800">
                <a:solidFill>
                  <a:schemeClr val="tx1"/>
                </a:solidFill>
                <a:latin typeface="+mn-lt"/>
                <a:ea typeface="+mn-ea"/>
              </a:defRPr>
            </a:lvl5pPr>
          </a:lstStyle>
          <a:p>
            <a:pPr marL="0" lvl="0" defTabSz="457200">
              <a:spcAft>
                <a:spcPts val="1000"/>
              </a:spcAft>
            </a:pPr>
            <a:r>
              <a:rPr kumimoji="1" lang="ja-JP" altLang="en-US" smtClean="0"/>
              <a:t>マスター テキストの書式設定</a:t>
            </a:r>
          </a:p>
        </p:txBody>
      </p:sp>
      <p:sp>
        <p:nvSpPr>
          <p:cNvPr id="13" name="Slide Number Placeholder 5"/>
          <p:cNvSpPr>
            <a:spLocks noGrp="1"/>
          </p:cNvSpPr>
          <p:nvPr>
            <p:ph type="sldNum" sz="quarter" idx="4"/>
          </p:nvPr>
        </p:nvSpPr>
        <p:spPr>
          <a:xfrm>
            <a:off x="9219031" y="6669360"/>
            <a:ext cx="630513" cy="140770"/>
          </a:xfrm>
          <a:prstGeom prst="rect">
            <a:avLst/>
          </a:prstGeom>
        </p:spPr>
        <p:txBody>
          <a:bodyPr vert="horz" lIns="0" tIns="0" rIns="0" bIns="0" rtlCol="0" anchor="t"/>
          <a:lstStyle>
            <a:lvl1pPr algn="r">
              <a:defRPr sz="1200" b="0">
                <a:solidFill>
                  <a:schemeClr val="tx1"/>
                </a:solidFill>
                <a:latin typeface="Arial" panose="020B0604020202020204" pitchFamily="34" charset="0"/>
                <a:cs typeface="Arial" panose="020B0604020202020204" pitchFamily="34" charset="0"/>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36244203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ロゴ有-白紙">
    <p:spTree>
      <p:nvGrpSpPr>
        <p:cNvPr id="1" name=""/>
        <p:cNvGrpSpPr/>
        <p:nvPr/>
      </p:nvGrpSpPr>
      <p:grpSpPr>
        <a:xfrm>
          <a:off x="0" y="0"/>
          <a:ext cx="0" cy="0"/>
          <a:chOff x="0" y="0"/>
          <a:chExt cx="0" cy="0"/>
        </a:xfrm>
      </p:grpSpPr>
      <p:sp>
        <p:nvSpPr>
          <p:cNvPr id="4" name="Slide Number Placeholder 5"/>
          <p:cNvSpPr>
            <a:spLocks noGrp="1"/>
          </p:cNvSpPr>
          <p:nvPr>
            <p:ph type="sldNum" sz="quarter" idx="4"/>
          </p:nvPr>
        </p:nvSpPr>
        <p:spPr>
          <a:xfrm>
            <a:off x="9219031" y="6669360"/>
            <a:ext cx="630513" cy="140770"/>
          </a:xfrm>
          <a:prstGeom prst="rect">
            <a:avLst/>
          </a:prstGeom>
        </p:spPr>
        <p:txBody>
          <a:bodyPr vert="horz" lIns="0" tIns="0" rIns="0" bIns="0" rtlCol="0" anchor="t"/>
          <a:lstStyle>
            <a:lvl1pPr algn="r">
              <a:defRPr sz="1200" b="0">
                <a:solidFill>
                  <a:schemeClr val="tx1"/>
                </a:solidFill>
                <a:latin typeface="Arial" panose="020B0604020202020204" pitchFamily="34" charset="0"/>
                <a:cs typeface="Arial" panose="020B0604020202020204" pitchFamily="34" charset="0"/>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10504850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表紙1">
    <p:spTree>
      <p:nvGrpSpPr>
        <p:cNvPr id="1" name=""/>
        <p:cNvGrpSpPr/>
        <p:nvPr/>
      </p:nvGrpSpPr>
      <p:grpSpPr>
        <a:xfrm>
          <a:off x="0" y="0"/>
          <a:ext cx="0" cy="0"/>
          <a:chOff x="0" y="0"/>
          <a:chExt cx="0" cy="0"/>
        </a:xfrm>
      </p:grpSpPr>
      <p:sp>
        <p:nvSpPr>
          <p:cNvPr id="6" name="テキスト プレースホルダー 6">
            <a:extLst>
              <a:ext uri="{FF2B5EF4-FFF2-40B4-BE49-F238E27FC236}">
                <a16:creationId xmlns:a16="http://schemas.microsoft.com/office/drawing/2014/main" id="{947288C7-7203-D54E-8629-CD9317DDB283}"/>
              </a:ext>
            </a:extLst>
          </p:cNvPr>
          <p:cNvSpPr txBox="1">
            <a:spLocks/>
          </p:cNvSpPr>
          <p:nvPr userDrawn="1"/>
        </p:nvSpPr>
        <p:spPr>
          <a:xfrm>
            <a:off x="0" y="3886200"/>
            <a:ext cx="9906000" cy="3000118"/>
          </a:xfrm>
          <a:prstGeom prst="rect">
            <a:avLst/>
          </a:prstGeom>
          <a:pattFill prst="dkUpDiag">
            <a:fgClr>
              <a:srgbClr val="003579"/>
            </a:fgClr>
            <a:bgClr>
              <a:srgbClr val="004292"/>
            </a:bgClr>
          </a:pattFill>
          <a:ln>
            <a:noFill/>
          </a:ln>
        </p:spPr>
        <p:style>
          <a:lnRef idx="2">
            <a:schemeClr val="accent1">
              <a:shade val="50000"/>
            </a:schemeClr>
          </a:lnRef>
          <a:fillRef idx="1">
            <a:schemeClr val="accent1"/>
          </a:fillRef>
          <a:effectRef idx="0">
            <a:schemeClr val="accent1"/>
          </a:effectRef>
          <a:fontRef idx="minor">
            <a:schemeClr val="lt1"/>
          </a:fontRef>
        </p:style>
        <p:txBody>
          <a:bodyPr lIns="360000" tIns="326585" rIns="326585" bIns="130634" rtlCol="0" anchor="ctr"/>
          <a:lstStyle>
            <a:defPPr>
              <a:defRPr lang="en-US"/>
            </a:defPPr>
            <a:lvl1pPr algn="ctr">
              <a:defRPr kumimoji="1">
                <a:solidFill>
                  <a:schemeClr val="lt1"/>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pPr algn="l"/>
            <a:endParaRPr lang="en" altLang="ja-JP" sz="1814" b="1" spc="272" dirty="0">
              <a:solidFill>
                <a:schemeClr val="bg1"/>
              </a:solidFill>
              <a:latin typeface="Meiryo" panose="020B0604030504040204" pitchFamily="34" charset="-128"/>
              <a:ea typeface="Meiryo" panose="020B0604030504040204" pitchFamily="34" charset="-128"/>
            </a:endParaRPr>
          </a:p>
        </p:txBody>
      </p:sp>
      <p:sp>
        <p:nvSpPr>
          <p:cNvPr id="7" name="テキスト プレースホルダー 6">
            <a:extLst>
              <a:ext uri="{FF2B5EF4-FFF2-40B4-BE49-F238E27FC236}">
                <a16:creationId xmlns:a16="http://schemas.microsoft.com/office/drawing/2014/main" id="{C430249E-AE45-AB46-9462-F239EA5FB436}"/>
              </a:ext>
            </a:extLst>
          </p:cNvPr>
          <p:cNvSpPr txBox="1">
            <a:spLocks/>
          </p:cNvSpPr>
          <p:nvPr userDrawn="1"/>
        </p:nvSpPr>
        <p:spPr>
          <a:xfrm>
            <a:off x="4165600" y="3886200"/>
            <a:ext cx="5740400" cy="3000118"/>
          </a:xfrm>
          <a:custGeom>
            <a:avLst/>
            <a:gdLst>
              <a:gd name="connsiteX0" fmla="*/ 0 w 9907200"/>
              <a:gd name="connsiteY0" fmla="*/ 0 h 827999"/>
              <a:gd name="connsiteX1" fmla="*/ 9907200 w 9907200"/>
              <a:gd name="connsiteY1" fmla="*/ 0 h 827999"/>
              <a:gd name="connsiteX2" fmla="*/ 9907200 w 9907200"/>
              <a:gd name="connsiteY2" fmla="*/ 827999 h 827999"/>
              <a:gd name="connsiteX3" fmla="*/ 0 w 9907200"/>
              <a:gd name="connsiteY3" fmla="*/ 827999 h 827999"/>
              <a:gd name="connsiteX4" fmla="*/ 0 w 9907200"/>
              <a:gd name="connsiteY4" fmla="*/ 0 h 827999"/>
              <a:gd name="connsiteX0" fmla="*/ 770562 w 9907200"/>
              <a:gd name="connsiteY0" fmla="*/ 0 h 827999"/>
              <a:gd name="connsiteX1" fmla="*/ 9907200 w 9907200"/>
              <a:gd name="connsiteY1" fmla="*/ 0 h 827999"/>
              <a:gd name="connsiteX2" fmla="*/ 9907200 w 9907200"/>
              <a:gd name="connsiteY2" fmla="*/ 827999 h 827999"/>
              <a:gd name="connsiteX3" fmla="*/ 0 w 9907200"/>
              <a:gd name="connsiteY3" fmla="*/ 827999 h 827999"/>
              <a:gd name="connsiteX4" fmla="*/ 770562 w 9907200"/>
              <a:gd name="connsiteY4" fmla="*/ 0 h 827999"/>
              <a:gd name="connsiteX0" fmla="*/ 1860369 w 9907200"/>
              <a:gd name="connsiteY0" fmla="*/ 0 h 827999"/>
              <a:gd name="connsiteX1" fmla="*/ 9907200 w 9907200"/>
              <a:gd name="connsiteY1" fmla="*/ 0 h 827999"/>
              <a:gd name="connsiteX2" fmla="*/ 9907200 w 9907200"/>
              <a:gd name="connsiteY2" fmla="*/ 827999 h 827999"/>
              <a:gd name="connsiteX3" fmla="*/ 0 w 9907200"/>
              <a:gd name="connsiteY3" fmla="*/ 827999 h 827999"/>
              <a:gd name="connsiteX4" fmla="*/ 1860369 w 9907200"/>
              <a:gd name="connsiteY4" fmla="*/ 0 h 827999"/>
              <a:gd name="connsiteX0" fmla="*/ 2088851 w 9907200"/>
              <a:gd name="connsiteY0" fmla="*/ 0 h 827999"/>
              <a:gd name="connsiteX1" fmla="*/ 9907200 w 9907200"/>
              <a:gd name="connsiteY1" fmla="*/ 0 h 827999"/>
              <a:gd name="connsiteX2" fmla="*/ 9907200 w 9907200"/>
              <a:gd name="connsiteY2" fmla="*/ 827999 h 827999"/>
              <a:gd name="connsiteX3" fmla="*/ 0 w 9907200"/>
              <a:gd name="connsiteY3" fmla="*/ 827999 h 827999"/>
              <a:gd name="connsiteX4" fmla="*/ 2088851 w 9907200"/>
              <a:gd name="connsiteY4" fmla="*/ 0 h 827999"/>
              <a:gd name="connsiteX0" fmla="*/ 3540809 w 9907200"/>
              <a:gd name="connsiteY0" fmla="*/ 9052 h 827999"/>
              <a:gd name="connsiteX1" fmla="*/ 9907200 w 9907200"/>
              <a:gd name="connsiteY1" fmla="*/ 0 h 827999"/>
              <a:gd name="connsiteX2" fmla="*/ 9907200 w 9907200"/>
              <a:gd name="connsiteY2" fmla="*/ 827999 h 827999"/>
              <a:gd name="connsiteX3" fmla="*/ 0 w 9907200"/>
              <a:gd name="connsiteY3" fmla="*/ 827999 h 827999"/>
              <a:gd name="connsiteX4" fmla="*/ 3540809 w 9907200"/>
              <a:gd name="connsiteY4" fmla="*/ 9052 h 827999"/>
              <a:gd name="connsiteX0" fmla="*/ 3858857 w 9907200"/>
              <a:gd name="connsiteY0" fmla="*/ 5588 h 827999"/>
              <a:gd name="connsiteX1" fmla="*/ 9907200 w 9907200"/>
              <a:gd name="connsiteY1" fmla="*/ 0 h 827999"/>
              <a:gd name="connsiteX2" fmla="*/ 9907200 w 9907200"/>
              <a:gd name="connsiteY2" fmla="*/ 827999 h 827999"/>
              <a:gd name="connsiteX3" fmla="*/ 0 w 9907200"/>
              <a:gd name="connsiteY3" fmla="*/ 827999 h 827999"/>
              <a:gd name="connsiteX4" fmla="*/ 3858857 w 9907200"/>
              <a:gd name="connsiteY4" fmla="*/ 5588 h 827999"/>
              <a:gd name="connsiteX0" fmla="*/ 5052983 w 9907200"/>
              <a:gd name="connsiteY0" fmla="*/ 5588 h 827999"/>
              <a:gd name="connsiteX1" fmla="*/ 9907200 w 9907200"/>
              <a:gd name="connsiteY1" fmla="*/ 0 h 827999"/>
              <a:gd name="connsiteX2" fmla="*/ 9907200 w 9907200"/>
              <a:gd name="connsiteY2" fmla="*/ 827999 h 827999"/>
              <a:gd name="connsiteX3" fmla="*/ 0 w 9907200"/>
              <a:gd name="connsiteY3" fmla="*/ 827999 h 827999"/>
              <a:gd name="connsiteX4" fmla="*/ 5052983 w 9907200"/>
              <a:gd name="connsiteY4" fmla="*/ 5588 h 827999"/>
              <a:gd name="connsiteX0" fmla="*/ 3331732 w 9907200"/>
              <a:gd name="connsiteY0" fmla="*/ 0 h 828042"/>
              <a:gd name="connsiteX1" fmla="*/ 9907200 w 9907200"/>
              <a:gd name="connsiteY1" fmla="*/ 43 h 828042"/>
              <a:gd name="connsiteX2" fmla="*/ 9907200 w 9907200"/>
              <a:gd name="connsiteY2" fmla="*/ 828042 h 828042"/>
              <a:gd name="connsiteX3" fmla="*/ 0 w 9907200"/>
              <a:gd name="connsiteY3" fmla="*/ 828042 h 828042"/>
              <a:gd name="connsiteX4" fmla="*/ 3331732 w 9907200"/>
              <a:gd name="connsiteY4" fmla="*/ 0 h 828042"/>
              <a:gd name="connsiteX0" fmla="*/ 4732750 w 11308218"/>
              <a:gd name="connsiteY0" fmla="*/ 0 h 828042"/>
              <a:gd name="connsiteX1" fmla="*/ 11308218 w 11308218"/>
              <a:gd name="connsiteY1" fmla="*/ 43 h 828042"/>
              <a:gd name="connsiteX2" fmla="*/ 11308218 w 11308218"/>
              <a:gd name="connsiteY2" fmla="*/ 828042 h 828042"/>
              <a:gd name="connsiteX3" fmla="*/ 0 w 11308218"/>
              <a:gd name="connsiteY3" fmla="*/ 828042 h 828042"/>
              <a:gd name="connsiteX4" fmla="*/ 4732750 w 11308218"/>
              <a:gd name="connsiteY4" fmla="*/ 0 h 828042"/>
              <a:gd name="connsiteX0" fmla="*/ 5153056 w 11308218"/>
              <a:gd name="connsiteY0" fmla="*/ 0 h 828042"/>
              <a:gd name="connsiteX1" fmla="*/ 11308218 w 11308218"/>
              <a:gd name="connsiteY1" fmla="*/ 43 h 828042"/>
              <a:gd name="connsiteX2" fmla="*/ 11308218 w 11308218"/>
              <a:gd name="connsiteY2" fmla="*/ 828042 h 828042"/>
              <a:gd name="connsiteX3" fmla="*/ 0 w 11308218"/>
              <a:gd name="connsiteY3" fmla="*/ 828042 h 828042"/>
              <a:gd name="connsiteX4" fmla="*/ 5153056 w 11308218"/>
              <a:gd name="connsiteY4" fmla="*/ 0 h 828042"/>
              <a:gd name="connsiteX0" fmla="*/ 5613390 w 11308218"/>
              <a:gd name="connsiteY0" fmla="*/ 5588 h 827999"/>
              <a:gd name="connsiteX1" fmla="*/ 11308218 w 11308218"/>
              <a:gd name="connsiteY1" fmla="*/ 0 h 827999"/>
              <a:gd name="connsiteX2" fmla="*/ 11308218 w 11308218"/>
              <a:gd name="connsiteY2" fmla="*/ 827999 h 827999"/>
              <a:gd name="connsiteX3" fmla="*/ 0 w 11308218"/>
              <a:gd name="connsiteY3" fmla="*/ 827999 h 827999"/>
              <a:gd name="connsiteX4" fmla="*/ 5613390 w 11308218"/>
              <a:gd name="connsiteY4" fmla="*/ 5588 h 827999"/>
              <a:gd name="connsiteX0" fmla="*/ 5702896 w 11308218"/>
              <a:gd name="connsiteY0" fmla="*/ 5588 h 827999"/>
              <a:gd name="connsiteX1" fmla="*/ 11308218 w 11308218"/>
              <a:gd name="connsiteY1" fmla="*/ 0 h 827999"/>
              <a:gd name="connsiteX2" fmla="*/ 11308218 w 11308218"/>
              <a:gd name="connsiteY2" fmla="*/ 827999 h 827999"/>
              <a:gd name="connsiteX3" fmla="*/ 0 w 11308218"/>
              <a:gd name="connsiteY3" fmla="*/ 827999 h 827999"/>
              <a:gd name="connsiteX4" fmla="*/ 5702896 w 11308218"/>
              <a:gd name="connsiteY4" fmla="*/ 5588 h 8279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08218" h="827999">
                <a:moveTo>
                  <a:pt x="5702896" y="5588"/>
                </a:moveTo>
                <a:lnTo>
                  <a:pt x="11308218" y="0"/>
                </a:lnTo>
                <a:lnTo>
                  <a:pt x="11308218" y="827999"/>
                </a:lnTo>
                <a:lnTo>
                  <a:pt x="0" y="827999"/>
                </a:lnTo>
                <a:lnTo>
                  <a:pt x="5702896" y="5588"/>
                </a:lnTo>
                <a:close/>
              </a:path>
            </a:pathLst>
          </a:custGeom>
          <a:gradFill flip="none" rotWithShape="1">
            <a:gsLst>
              <a:gs pos="0">
                <a:srgbClr val="0064DF">
                  <a:alpha val="50196"/>
                </a:srgbClr>
              </a:gs>
              <a:gs pos="62000">
                <a:srgbClr val="0C338E">
                  <a:alpha val="55000"/>
                </a:srgbClr>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lIns="360000" tIns="326585" rIns="326585" bIns="130634" rtlCol="0" anchor="b"/>
          <a:lstStyle>
            <a:defPPr>
              <a:defRPr lang="en-US"/>
            </a:defPPr>
            <a:lvl1pPr algn="ctr">
              <a:defRPr kumimoji="1">
                <a:solidFill>
                  <a:schemeClr val="lt1"/>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pPr algn="l"/>
            <a:endParaRPr lang="en" altLang="ja-JP" sz="1814" b="1" spc="272" dirty="0">
              <a:solidFill>
                <a:schemeClr val="bg1"/>
              </a:solidFill>
              <a:latin typeface="Meiryo" panose="020B0604030504040204" pitchFamily="34" charset="-128"/>
              <a:ea typeface="Meiryo" panose="020B0604030504040204" pitchFamily="34" charset="-128"/>
            </a:endParaRPr>
          </a:p>
        </p:txBody>
      </p:sp>
      <p:sp>
        <p:nvSpPr>
          <p:cNvPr id="9" name="正方形/長方形 8">
            <a:extLst>
              <a:ext uri="{FF2B5EF4-FFF2-40B4-BE49-F238E27FC236}">
                <a16:creationId xmlns:a16="http://schemas.microsoft.com/office/drawing/2014/main" id="{2BE08920-B0C0-9B48-A34C-F8D99A48DBF8}"/>
              </a:ext>
            </a:extLst>
          </p:cNvPr>
          <p:cNvSpPr/>
          <p:nvPr userDrawn="1"/>
        </p:nvSpPr>
        <p:spPr>
          <a:xfrm>
            <a:off x="-17980" y="0"/>
            <a:ext cx="9923980" cy="3874149"/>
          </a:xfrm>
          <a:prstGeom prst="rect">
            <a:avLst/>
          </a:prstGeom>
          <a:gradFill flip="none" rotWithShape="1">
            <a:gsLst>
              <a:gs pos="50000">
                <a:srgbClr val="FFFFFF">
                  <a:alpha val="31000"/>
                </a:srgbClr>
              </a:gs>
              <a:gs pos="82000">
                <a:srgbClr val="EDEEF5"/>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lIns="360000" tIns="176246" rIns="326585" bIns="176246" rtlCol="0" anchor="ctr"/>
          <a:lstStyle/>
          <a:p>
            <a:pPr>
              <a:lnSpc>
                <a:spcPct val="130000"/>
              </a:lnSpc>
              <a:spcAft>
                <a:spcPts val="1089"/>
              </a:spcAft>
            </a:pPr>
            <a:endParaRPr kumimoji="1" lang="ja-JP" altLang="en-US" sz="1200" kern="900" spc="69">
              <a:solidFill>
                <a:prstClr val="white"/>
              </a:solidFill>
              <a:latin typeface="Meiryo" panose="020B0604030504040204" pitchFamily="34" charset="-128"/>
              <a:ea typeface="Meiryo" panose="020B0604030504040204" pitchFamily="34" charset="-128"/>
            </a:endParaRPr>
          </a:p>
        </p:txBody>
      </p:sp>
      <p:sp>
        <p:nvSpPr>
          <p:cNvPr id="8" name="テキスト プレースホルダー 14">
            <a:extLst>
              <a:ext uri="{FF2B5EF4-FFF2-40B4-BE49-F238E27FC236}">
                <a16:creationId xmlns:a16="http://schemas.microsoft.com/office/drawing/2014/main" id="{61738D56-6561-1C48-AB89-C7F65FB15878}"/>
              </a:ext>
            </a:extLst>
          </p:cNvPr>
          <p:cNvSpPr>
            <a:spLocks noGrp="1"/>
          </p:cNvSpPr>
          <p:nvPr>
            <p:ph type="body" sz="quarter" idx="12"/>
          </p:nvPr>
        </p:nvSpPr>
        <p:spPr>
          <a:xfrm>
            <a:off x="5620281" y="5866857"/>
            <a:ext cx="3913874" cy="340093"/>
          </a:xfrm>
        </p:spPr>
        <p:txBody>
          <a:bodyPr wrap="square" lIns="0" tIns="0" rIns="0" bIns="0" anchor="b">
            <a:spAutoFit/>
          </a:bodyPr>
          <a:lstStyle>
            <a:lvl1pPr marL="0" indent="0">
              <a:spcAft>
                <a:spcPts val="400"/>
              </a:spcAft>
              <a:buNone/>
              <a:defRPr lang="ja-JP" altLang="en-US" sz="1700" spc="150" smtClean="0">
                <a:solidFill>
                  <a:schemeClr val="bg1"/>
                </a:solidFill>
              </a:defRPr>
            </a:lvl1pPr>
            <a:lvl2pPr marL="228600" indent="0">
              <a:spcAft>
                <a:spcPts val="400"/>
              </a:spcAft>
              <a:buNone/>
              <a:defRPr lang="ja-JP" altLang="en-US" sz="1800" smtClean="0">
                <a:latin typeface="+mn-lt"/>
                <a:ea typeface="+mn-ea"/>
              </a:defRPr>
            </a:lvl2pPr>
            <a:lvl3pPr marL="685800" indent="0">
              <a:spcAft>
                <a:spcPts val="400"/>
              </a:spcAft>
              <a:buNone/>
              <a:defRPr lang="ja-JP" altLang="en-US" sz="1800" smtClean="0">
                <a:latin typeface="+mn-lt"/>
                <a:ea typeface="+mn-ea"/>
              </a:defRPr>
            </a:lvl3pPr>
            <a:lvl4pPr marL="1143000" indent="0">
              <a:spcAft>
                <a:spcPts val="400"/>
              </a:spcAft>
              <a:buNone/>
              <a:defRPr lang="ja-JP" altLang="en-US" sz="1800" smtClean="0">
                <a:latin typeface="+mn-lt"/>
                <a:ea typeface="+mn-ea"/>
              </a:defRPr>
            </a:lvl4pPr>
            <a:lvl5pPr marL="1600200" indent="0">
              <a:spcAft>
                <a:spcPts val="400"/>
              </a:spcAft>
              <a:buNone/>
              <a:defRPr lang="ja-JP" altLang="en-US" sz="1800">
                <a:latin typeface="+mn-lt"/>
                <a:ea typeface="+mn-ea"/>
              </a:defRPr>
            </a:lvl5pPr>
          </a:lstStyle>
          <a:p>
            <a:pPr marL="0" lvl="0" defTabSz="457200"/>
            <a:r>
              <a:rPr kumimoji="1" lang="ja-JP" altLang="en-US" smtClean="0"/>
              <a:t>マスター テキストの書式設定</a:t>
            </a:r>
          </a:p>
        </p:txBody>
      </p:sp>
      <p:sp>
        <p:nvSpPr>
          <p:cNvPr id="12" name="テキスト プレースホルダー 6">
            <a:extLst>
              <a:ext uri="{FF2B5EF4-FFF2-40B4-BE49-F238E27FC236}">
                <a16:creationId xmlns:a16="http://schemas.microsoft.com/office/drawing/2014/main" id="{F717D99F-273F-B847-B6C4-5B4E29D01E4E}"/>
              </a:ext>
            </a:extLst>
          </p:cNvPr>
          <p:cNvSpPr txBox="1">
            <a:spLocks/>
          </p:cNvSpPr>
          <p:nvPr userDrawn="1"/>
        </p:nvSpPr>
        <p:spPr>
          <a:xfrm>
            <a:off x="7237314" y="2838996"/>
            <a:ext cx="2291003" cy="318273"/>
          </a:xfrm>
          <a:prstGeom prst="rect">
            <a:avLst/>
          </a:prstGeom>
          <a:noFill/>
          <a:ln>
            <a:noFill/>
          </a:ln>
        </p:spPr>
        <p:txBody>
          <a:bodyPr wrap="none" lIns="105747" tIns="0" rIns="105747" bIns="0" anchor="ctr"/>
          <a:lstStyle>
            <a:lvl1pPr marL="0" indent="0" algn="l" defTabSz="742950" rtl="0" eaLnBrk="1" latinLnBrk="0" hangingPunct="1">
              <a:lnSpc>
                <a:spcPct val="130000"/>
              </a:lnSpc>
              <a:spcBef>
                <a:spcPts val="0"/>
              </a:spcBef>
              <a:spcAft>
                <a:spcPts val="1000"/>
              </a:spcAft>
              <a:buFont typeface="Arial"/>
              <a:buNone/>
              <a:defRPr kumimoji="1" sz="1200" b="0" i="0" kern="1200">
                <a:solidFill>
                  <a:schemeClr val="tx1"/>
                </a:solidFill>
                <a:latin typeface="+mn-ea"/>
                <a:ea typeface="+mn-ea"/>
                <a:cs typeface="Noto Sans CJK JP DemiLight" charset="-128"/>
              </a:defRPr>
            </a:lvl1pPr>
            <a:lvl2pPr marL="371475" indent="0" algn="l" defTabSz="742950" rtl="0" eaLnBrk="1" latinLnBrk="0" hangingPunct="1">
              <a:lnSpc>
                <a:spcPct val="130000"/>
              </a:lnSpc>
              <a:spcBef>
                <a:spcPts val="406"/>
              </a:spcBef>
              <a:spcAft>
                <a:spcPts val="1000"/>
              </a:spcAft>
              <a:buFont typeface="Arial"/>
              <a:buNone/>
              <a:defRPr kumimoji="1" sz="1200" b="0" i="0" kern="1200">
                <a:solidFill>
                  <a:schemeClr val="tx1"/>
                </a:solidFill>
                <a:latin typeface="+mn-ea"/>
                <a:ea typeface="+mn-ea"/>
                <a:cs typeface="Noto Sans CJK JP DemiLight" charset="-128"/>
              </a:defRPr>
            </a:lvl2pPr>
            <a:lvl3pPr marL="742950" indent="0" algn="l" defTabSz="742950" rtl="0" eaLnBrk="1" latinLnBrk="0" hangingPunct="1">
              <a:lnSpc>
                <a:spcPct val="130000"/>
              </a:lnSpc>
              <a:spcBef>
                <a:spcPts val="406"/>
              </a:spcBef>
              <a:spcAft>
                <a:spcPts val="1000"/>
              </a:spcAft>
              <a:buFont typeface="Arial"/>
              <a:buNone/>
              <a:defRPr kumimoji="1" sz="1200" b="0" i="0" kern="1200">
                <a:solidFill>
                  <a:schemeClr val="tx1"/>
                </a:solidFill>
                <a:latin typeface="+mn-ea"/>
                <a:ea typeface="+mn-ea"/>
                <a:cs typeface="Noto Sans CJK JP DemiLight" charset="-128"/>
              </a:defRPr>
            </a:lvl3pPr>
            <a:lvl4pPr marL="1114425" indent="0" algn="l" defTabSz="742950" rtl="0" eaLnBrk="1" latinLnBrk="0" hangingPunct="1">
              <a:lnSpc>
                <a:spcPct val="130000"/>
              </a:lnSpc>
              <a:spcBef>
                <a:spcPts val="406"/>
              </a:spcBef>
              <a:spcAft>
                <a:spcPts val="1000"/>
              </a:spcAft>
              <a:buFont typeface="Arial"/>
              <a:buNone/>
              <a:defRPr kumimoji="1" sz="1200" b="0" i="0" kern="1200">
                <a:solidFill>
                  <a:schemeClr val="tx1"/>
                </a:solidFill>
                <a:latin typeface="+mn-ea"/>
                <a:ea typeface="+mn-ea"/>
                <a:cs typeface="Noto Sans CJK JP DemiLight" charset="-128"/>
              </a:defRPr>
            </a:lvl4pPr>
            <a:lvl5pPr marL="1485900" indent="0" algn="l" defTabSz="742950" rtl="0" eaLnBrk="1" latinLnBrk="0" hangingPunct="1">
              <a:lnSpc>
                <a:spcPct val="130000"/>
              </a:lnSpc>
              <a:spcBef>
                <a:spcPts val="406"/>
              </a:spcBef>
              <a:spcAft>
                <a:spcPts val="1000"/>
              </a:spcAft>
              <a:buFont typeface="Arial"/>
              <a:buNone/>
              <a:defRPr kumimoji="1" sz="1200" b="0" i="0" kern="1200">
                <a:solidFill>
                  <a:schemeClr val="tx1"/>
                </a:solidFill>
                <a:latin typeface="+mn-ea"/>
                <a:ea typeface="+mn-ea"/>
                <a:cs typeface="Noto Sans CJK JP DemiLight" charset="-128"/>
              </a:defRPr>
            </a:lvl5pPr>
            <a:lvl6pPr marL="2043113" indent="-185738" algn="l" defTabSz="742950" rtl="0" eaLnBrk="1" latinLnBrk="0" hangingPunct="1">
              <a:lnSpc>
                <a:spcPct val="90000"/>
              </a:lnSpc>
              <a:spcBef>
                <a:spcPts val="406"/>
              </a:spcBef>
              <a:buFont typeface="Arial"/>
              <a:buChar char="•"/>
              <a:defRPr kumimoji="1" sz="1463" kern="1200">
                <a:solidFill>
                  <a:schemeClr val="tx1"/>
                </a:solidFill>
                <a:latin typeface="+mn-lt"/>
                <a:ea typeface="+mn-ea"/>
                <a:cs typeface="+mn-cs"/>
              </a:defRPr>
            </a:lvl6pPr>
            <a:lvl7pPr marL="2414588" indent="-185738" algn="l" defTabSz="742950" rtl="0" eaLnBrk="1" latinLnBrk="0" hangingPunct="1">
              <a:lnSpc>
                <a:spcPct val="90000"/>
              </a:lnSpc>
              <a:spcBef>
                <a:spcPts val="406"/>
              </a:spcBef>
              <a:buFont typeface="Arial"/>
              <a:buChar char="•"/>
              <a:defRPr kumimoji="1" sz="1463" kern="1200">
                <a:solidFill>
                  <a:schemeClr val="tx1"/>
                </a:solidFill>
                <a:latin typeface="+mn-lt"/>
                <a:ea typeface="+mn-ea"/>
                <a:cs typeface="+mn-cs"/>
              </a:defRPr>
            </a:lvl7pPr>
            <a:lvl8pPr marL="2786063" indent="-185738" algn="l" defTabSz="742950" rtl="0" eaLnBrk="1" latinLnBrk="0" hangingPunct="1">
              <a:lnSpc>
                <a:spcPct val="90000"/>
              </a:lnSpc>
              <a:spcBef>
                <a:spcPts val="406"/>
              </a:spcBef>
              <a:buFont typeface="Arial"/>
              <a:buChar char="•"/>
              <a:defRPr kumimoji="1" sz="1463" kern="1200">
                <a:solidFill>
                  <a:schemeClr val="tx1"/>
                </a:solidFill>
                <a:latin typeface="+mn-lt"/>
                <a:ea typeface="+mn-ea"/>
                <a:cs typeface="+mn-cs"/>
              </a:defRPr>
            </a:lvl8pPr>
            <a:lvl9pPr marL="3157538" indent="-185738" algn="l" defTabSz="742950" rtl="0" eaLnBrk="1" latinLnBrk="0" hangingPunct="1">
              <a:lnSpc>
                <a:spcPct val="90000"/>
              </a:lnSpc>
              <a:spcBef>
                <a:spcPts val="406"/>
              </a:spcBef>
              <a:buFont typeface="Arial"/>
              <a:buChar char="•"/>
              <a:defRPr kumimoji="1" sz="1463" kern="1200">
                <a:solidFill>
                  <a:schemeClr val="tx1"/>
                </a:solidFill>
                <a:latin typeface="+mn-lt"/>
                <a:ea typeface="+mn-ea"/>
                <a:cs typeface="+mn-cs"/>
              </a:defRPr>
            </a:lvl9pPr>
          </a:lstStyle>
          <a:p>
            <a:pPr algn="r">
              <a:lnSpc>
                <a:spcPct val="150000"/>
              </a:lnSpc>
            </a:pPr>
            <a:r>
              <a:rPr lang="en-US" altLang="ja-JP" sz="1400" dirty="0">
                <a:solidFill>
                  <a:schemeClr val="bg1"/>
                </a:solidFill>
                <a:latin typeface="Meiryo" panose="020B0604030504040204" pitchFamily="34" charset="-128"/>
                <a:ea typeface="Meiryo" panose="020B0604030504040204" pitchFamily="34" charset="-128"/>
              </a:rPr>
              <a:t>2021</a:t>
            </a:r>
            <a:r>
              <a:rPr lang="ja-JP" altLang="en-US" sz="1400">
                <a:solidFill>
                  <a:schemeClr val="bg1"/>
                </a:solidFill>
                <a:latin typeface="Meiryo" panose="020B0604030504040204" pitchFamily="34" charset="-128"/>
                <a:ea typeface="Meiryo" panose="020B0604030504040204" pitchFamily="34" charset="-128"/>
              </a:rPr>
              <a:t>年</a:t>
            </a:r>
            <a:r>
              <a:rPr lang="en-US" altLang="ja-JP" sz="1400" dirty="0">
                <a:solidFill>
                  <a:schemeClr val="bg1"/>
                </a:solidFill>
                <a:latin typeface="Meiryo" panose="020B0604030504040204" pitchFamily="34" charset="-128"/>
                <a:ea typeface="Meiryo" panose="020B0604030504040204" pitchFamily="34" charset="-128"/>
              </a:rPr>
              <a:t>4</a:t>
            </a:r>
            <a:r>
              <a:rPr lang="ja-JP" altLang="en-US" sz="1400">
                <a:solidFill>
                  <a:schemeClr val="bg1"/>
                </a:solidFill>
                <a:latin typeface="Meiryo" panose="020B0604030504040204" pitchFamily="34" charset="-128"/>
                <a:ea typeface="Meiryo" panose="020B0604030504040204" pitchFamily="34" charset="-128"/>
              </a:rPr>
              <a:t>月</a:t>
            </a:r>
            <a:r>
              <a:rPr lang="en-US" altLang="ja-JP" sz="1400" dirty="0">
                <a:solidFill>
                  <a:schemeClr val="bg1"/>
                </a:solidFill>
                <a:latin typeface="Meiryo" panose="020B0604030504040204" pitchFamily="34" charset="-128"/>
                <a:ea typeface="Meiryo" panose="020B0604030504040204" pitchFamily="34" charset="-128"/>
              </a:rPr>
              <a:t>1</a:t>
            </a:r>
            <a:r>
              <a:rPr lang="ja-JP" altLang="en-US" sz="1400">
                <a:solidFill>
                  <a:schemeClr val="bg1"/>
                </a:solidFill>
                <a:latin typeface="Meiryo" panose="020B0604030504040204" pitchFamily="34" charset="-128"/>
                <a:ea typeface="Meiryo" panose="020B0604030504040204" pitchFamily="34" charset="-128"/>
              </a:rPr>
              <a:t>日</a:t>
            </a:r>
          </a:p>
        </p:txBody>
      </p:sp>
      <p:sp>
        <p:nvSpPr>
          <p:cNvPr id="13" name="Date Placeholder 1">
            <a:extLst>
              <a:ext uri="{FF2B5EF4-FFF2-40B4-BE49-F238E27FC236}">
                <a16:creationId xmlns:a16="http://schemas.microsoft.com/office/drawing/2014/main" id="{B4AD2287-6E3C-6647-80BD-596F7E84AFCC}"/>
              </a:ext>
            </a:extLst>
          </p:cNvPr>
          <p:cNvSpPr>
            <a:spLocks noGrp="1"/>
          </p:cNvSpPr>
          <p:nvPr>
            <p:ph type="dt" sz="half" idx="10"/>
          </p:nvPr>
        </p:nvSpPr>
        <p:spPr>
          <a:xfrm>
            <a:off x="5620019" y="4878176"/>
            <a:ext cx="2228850" cy="365125"/>
          </a:xfrm>
        </p:spPr>
        <p:txBody>
          <a:bodyPr/>
          <a:lstStyle>
            <a:lvl1pPr algn="l">
              <a:defRPr/>
            </a:lvl1pPr>
          </a:lstStyle>
          <a:p>
            <a:endParaRPr lang="en-US" dirty="0"/>
          </a:p>
        </p:txBody>
      </p:sp>
      <p:sp>
        <p:nvSpPr>
          <p:cNvPr id="14" name="Footer Placeholder 2">
            <a:extLst>
              <a:ext uri="{FF2B5EF4-FFF2-40B4-BE49-F238E27FC236}">
                <a16:creationId xmlns:a16="http://schemas.microsoft.com/office/drawing/2014/main" id="{00B915E3-9721-E14D-9069-1E3398AC9B47}"/>
              </a:ext>
            </a:extLst>
          </p:cNvPr>
          <p:cNvSpPr>
            <a:spLocks noGrp="1"/>
          </p:cNvSpPr>
          <p:nvPr>
            <p:ph type="ftr" sz="quarter" idx="11"/>
          </p:nvPr>
        </p:nvSpPr>
        <p:spPr>
          <a:xfrm>
            <a:off x="377683" y="6469296"/>
            <a:ext cx="3757975" cy="263263"/>
          </a:xfrm>
        </p:spPr>
        <p:txBody>
          <a:bodyPr/>
          <a:lstStyle/>
          <a:p>
            <a:endParaRPr lang="en-US" dirty="0"/>
          </a:p>
        </p:txBody>
      </p:sp>
      <p:sp>
        <p:nvSpPr>
          <p:cNvPr id="15" name="タイトル 17">
            <a:extLst>
              <a:ext uri="{FF2B5EF4-FFF2-40B4-BE49-F238E27FC236}">
                <a16:creationId xmlns:a16="http://schemas.microsoft.com/office/drawing/2014/main" id="{74E58C1A-9531-3C45-9E29-C7A0D7F2876F}"/>
              </a:ext>
            </a:extLst>
          </p:cNvPr>
          <p:cNvSpPr>
            <a:spLocks noGrp="1"/>
          </p:cNvSpPr>
          <p:nvPr>
            <p:ph type="title"/>
          </p:nvPr>
        </p:nvSpPr>
        <p:spPr>
          <a:xfrm>
            <a:off x="0" y="1981200"/>
            <a:ext cx="9897010" cy="1904457"/>
          </a:xfrm>
        </p:spPr>
        <p:txBody>
          <a:bodyPr lIns="288000" tIns="180000" rIns="360000" bIns="72000" anchor="b"/>
          <a:lstStyle>
            <a:lvl1pPr>
              <a:defRPr sz="2400">
                <a:solidFill>
                  <a:schemeClr val="tx1"/>
                </a:solidFill>
              </a:defRPr>
            </a:lvl1pPr>
          </a:lstStyle>
          <a:p>
            <a:r>
              <a:rPr kumimoji="1" lang="ja-JP" altLang="en-US" smtClean="0"/>
              <a:t>マスター タイトルの書式設定</a:t>
            </a:r>
            <a:endParaRPr kumimoji="1" lang="ja-JP" altLang="en-US" dirty="0"/>
          </a:p>
        </p:txBody>
      </p:sp>
      <p:sp>
        <p:nvSpPr>
          <p:cNvPr id="16" name="テキスト プレースホルダー 14">
            <a:extLst>
              <a:ext uri="{FF2B5EF4-FFF2-40B4-BE49-F238E27FC236}">
                <a16:creationId xmlns:a16="http://schemas.microsoft.com/office/drawing/2014/main" id="{D77FD104-BAAE-1E43-B733-8EE9CC9EC49D}"/>
              </a:ext>
            </a:extLst>
          </p:cNvPr>
          <p:cNvSpPr>
            <a:spLocks noGrp="1"/>
          </p:cNvSpPr>
          <p:nvPr>
            <p:ph type="body" sz="quarter" idx="13"/>
          </p:nvPr>
        </p:nvSpPr>
        <p:spPr>
          <a:xfrm>
            <a:off x="-9227" y="3901925"/>
            <a:ext cx="9924453" cy="412805"/>
          </a:xfrm>
        </p:spPr>
        <p:txBody>
          <a:bodyPr wrap="square" lIns="288000">
            <a:spAutoFit/>
          </a:bodyPr>
          <a:lstStyle>
            <a:lvl1pPr marL="0" indent="0">
              <a:buNone/>
              <a:defRPr lang="ja-JP" altLang="en-US" sz="1700" spc="150" smtClean="0">
                <a:solidFill>
                  <a:schemeClr val="bg1"/>
                </a:solidFill>
              </a:defRPr>
            </a:lvl1pPr>
            <a:lvl2pPr marL="228600" indent="0">
              <a:buNone/>
              <a:defRPr lang="ja-JP" altLang="en-US" sz="1700" smtClean="0">
                <a:solidFill>
                  <a:schemeClr val="bg1"/>
                </a:solidFill>
                <a:latin typeface="+mn-lt"/>
                <a:ea typeface="+mn-ea"/>
              </a:defRPr>
            </a:lvl2pPr>
            <a:lvl3pPr marL="685800" indent="0">
              <a:buNone/>
              <a:defRPr lang="ja-JP" altLang="en-US" sz="1700" smtClean="0">
                <a:solidFill>
                  <a:schemeClr val="bg1"/>
                </a:solidFill>
                <a:latin typeface="+mn-lt"/>
                <a:ea typeface="+mn-ea"/>
              </a:defRPr>
            </a:lvl3pPr>
            <a:lvl4pPr marL="1143000" indent="0">
              <a:buNone/>
              <a:defRPr lang="ja-JP" altLang="en-US" sz="1700" smtClean="0">
                <a:solidFill>
                  <a:schemeClr val="bg1"/>
                </a:solidFill>
                <a:latin typeface="+mn-lt"/>
                <a:ea typeface="+mn-ea"/>
              </a:defRPr>
            </a:lvl4pPr>
            <a:lvl5pPr marL="1600200" indent="0">
              <a:buNone/>
              <a:defRPr lang="ja-JP" altLang="en-US" sz="1700">
                <a:solidFill>
                  <a:schemeClr val="bg1"/>
                </a:solidFill>
                <a:latin typeface="+mn-lt"/>
                <a:ea typeface="+mn-ea"/>
              </a:defRPr>
            </a:lvl5pPr>
          </a:lstStyle>
          <a:p>
            <a:pPr marL="0" lvl="0" defTabSz="457200"/>
            <a:r>
              <a:rPr kumimoji="1" lang="ja-JP" altLang="en-US" smtClean="0"/>
              <a:t>マスター テキストの書式設定</a:t>
            </a:r>
          </a:p>
        </p:txBody>
      </p:sp>
    </p:spTree>
    <p:extLst>
      <p:ext uri="{BB962C8B-B14F-4D97-AF65-F5344CB8AC3E}">
        <p14:creationId xmlns:p14="http://schemas.microsoft.com/office/powerpoint/2010/main" val="17785778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表紙2">
    <p:spTree>
      <p:nvGrpSpPr>
        <p:cNvPr id="1" name=""/>
        <p:cNvGrpSpPr/>
        <p:nvPr/>
      </p:nvGrpSpPr>
      <p:grpSpPr>
        <a:xfrm>
          <a:off x="0" y="0"/>
          <a:ext cx="0" cy="0"/>
          <a:chOff x="0" y="0"/>
          <a:chExt cx="0" cy="0"/>
        </a:xfrm>
      </p:grpSpPr>
      <p:sp>
        <p:nvSpPr>
          <p:cNvPr id="170" name="テキスト プレースホルダー 6">
            <a:extLst>
              <a:ext uri="{FF2B5EF4-FFF2-40B4-BE49-F238E27FC236}">
                <a16:creationId xmlns:a16="http://schemas.microsoft.com/office/drawing/2014/main" id="{4EA809F9-0C86-CF4D-85E3-67D8D37806DE}"/>
              </a:ext>
            </a:extLst>
          </p:cNvPr>
          <p:cNvSpPr txBox="1">
            <a:spLocks/>
          </p:cNvSpPr>
          <p:nvPr userDrawn="1"/>
        </p:nvSpPr>
        <p:spPr>
          <a:xfrm>
            <a:off x="0" y="3027"/>
            <a:ext cx="2362200" cy="6854973"/>
          </a:xfrm>
          <a:prstGeom prst="rect">
            <a:avLst/>
          </a:prstGeom>
          <a:pattFill prst="dkUpDiag">
            <a:fgClr>
              <a:srgbClr val="003579"/>
            </a:fgClr>
            <a:bgClr>
              <a:srgbClr val="004292"/>
            </a:bgClr>
          </a:pattFill>
          <a:ln>
            <a:noFill/>
          </a:ln>
        </p:spPr>
        <p:style>
          <a:lnRef idx="2">
            <a:schemeClr val="accent1">
              <a:shade val="50000"/>
            </a:schemeClr>
          </a:lnRef>
          <a:fillRef idx="1">
            <a:schemeClr val="accent1"/>
          </a:fillRef>
          <a:effectRef idx="0">
            <a:schemeClr val="accent1"/>
          </a:effectRef>
          <a:fontRef idx="minor">
            <a:schemeClr val="lt1"/>
          </a:fontRef>
        </p:style>
        <p:txBody>
          <a:bodyPr lIns="360000" tIns="326585" rIns="326585" bIns="130634" rtlCol="0" anchor="ctr"/>
          <a:lstStyle>
            <a:defPPr>
              <a:defRPr lang="en-US"/>
            </a:defPPr>
            <a:lvl1pPr algn="ctr">
              <a:defRPr kumimoji="1">
                <a:solidFill>
                  <a:schemeClr val="lt1"/>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pPr algn="l"/>
            <a:endParaRPr lang="en" altLang="ja-JP" sz="1814" b="1" spc="272" dirty="0">
              <a:solidFill>
                <a:schemeClr val="bg1"/>
              </a:solidFill>
              <a:latin typeface="Meiryo" panose="020B0604030504040204" pitchFamily="34" charset="-128"/>
              <a:ea typeface="Meiryo" panose="020B0604030504040204" pitchFamily="34" charset="-128"/>
            </a:endParaRPr>
          </a:p>
        </p:txBody>
      </p:sp>
      <p:sp>
        <p:nvSpPr>
          <p:cNvPr id="171" name="テキスト プレースホルダー 6">
            <a:extLst>
              <a:ext uri="{FF2B5EF4-FFF2-40B4-BE49-F238E27FC236}">
                <a16:creationId xmlns:a16="http://schemas.microsoft.com/office/drawing/2014/main" id="{94ADDCFC-76A6-3E4C-9786-2004A991C4E2}"/>
              </a:ext>
            </a:extLst>
          </p:cNvPr>
          <p:cNvSpPr txBox="1">
            <a:spLocks/>
          </p:cNvSpPr>
          <p:nvPr userDrawn="1"/>
        </p:nvSpPr>
        <p:spPr>
          <a:xfrm rot="5400000" flipV="1">
            <a:off x="-679881" y="3815921"/>
            <a:ext cx="3721963" cy="2362198"/>
          </a:xfrm>
          <a:custGeom>
            <a:avLst/>
            <a:gdLst>
              <a:gd name="connsiteX0" fmla="*/ 0 w 9907200"/>
              <a:gd name="connsiteY0" fmla="*/ 0 h 827999"/>
              <a:gd name="connsiteX1" fmla="*/ 9907200 w 9907200"/>
              <a:gd name="connsiteY1" fmla="*/ 0 h 827999"/>
              <a:gd name="connsiteX2" fmla="*/ 9907200 w 9907200"/>
              <a:gd name="connsiteY2" fmla="*/ 827999 h 827999"/>
              <a:gd name="connsiteX3" fmla="*/ 0 w 9907200"/>
              <a:gd name="connsiteY3" fmla="*/ 827999 h 827999"/>
              <a:gd name="connsiteX4" fmla="*/ 0 w 9907200"/>
              <a:gd name="connsiteY4" fmla="*/ 0 h 827999"/>
              <a:gd name="connsiteX0" fmla="*/ 770562 w 9907200"/>
              <a:gd name="connsiteY0" fmla="*/ 0 h 827999"/>
              <a:gd name="connsiteX1" fmla="*/ 9907200 w 9907200"/>
              <a:gd name="connsiteY1" fmla="*/ 0 h 827999"/>
              <a:gd name="connsiteX2" fmla="*/ 9907200 w 9907200"/>
              <a:gd name="connsiteY2" fmla="*/ 827999 h 827999"/>
              <a:gd name="connsiteX3" fmla="*/ 0 w 9907200"/>
              <a:gd name="connsiteY3" fmla="*/ 827999 h 827999"/>
              <a:gd name="connsiteX4" fmla="*/ 770562 w 9907200"/>
              <a:gd name="connsiteY4" fmla="*/ 0 h 827999"/>
              <a:gd name="connsiteX0" fmla="*/ 1860369 w 9907200"/>
              <a:gd name="connsiteY0" fmla="*/ 0 h 827999"/>
              <a:gd name="connsiteX1" fmla="*/ 9907200 w 9907200"/>
              <a:gd name="connsiteY1" fmla="*/ 0 h 827999"/>
              <a:gd name="connsiteX2" fmla="*/ 9907200 w 9907200"/>
              <a:gd name="connsiteY2" fmla="*/ 827999 h 827999"/>
              <a:gd name="connsiteX3" fmla="*/ 0 w 9907200"/>
              <a:gd name="connsiteY3" fmla="*/ 827999 h 827999"/>
              <a:gd name="connsiteX4" fmla="*/ 1860369 w 9907200"/>
              <a:gd name="connsiteY4" fmla="*/ 0 h 827999"/>
              <a:gd name="connsiteX0" fmla="*/ 2088851 w 9907200"/>
              <a:gd name="connsiteY0" fmla="*/ 0 h 827999"/>
              <a:gd name="connsiteX1" fmla="*/ 9907200 w 9907200"/>
              <a:gd name="connsiteY1" fmla="*/ 0 h 827999"/>
              <a:gd name="connsiteX2" fmla="*/ 9907200 w 9907200"/>
              <a:gd name="connsiteY2" fmla="*/ 827999 h 827999"/>
              <a:gd name="connsiteX3" fmla="*/ 0 w 9907200"/>
              <a:gd name="connsiteY3" fmla="*/ 827999 h 827999"/>
              <a:gd name="connsiteX4" fmla="*/ 2088851 w 9907200"/>
              <a:gd name="connsiteY4" fmla="*/ 0 h 827999"/>
              <a:gd name="connsiteX0" fmla="*/ 3540809 w 9907200"/>
              <a:gd name="connsiteY0" fmla="*/ 9052 h 827999"/>
              <a:gd name="connsiteX1" fmla="*/ 9907200 w 9907200"/>
              <a:gd name="connsiteY1" fmla="*/ 0 h 827999"/>
              <a:gd name="connsiteX2" fmla="*/ 9907200 w 9907200"/>
              <a:gd name="connsiteY2" fmla="*/ 827999 h 827999"/>
              <a:gd name="connsiteX3" fmla="*/ 0 w 9907200"/>
              <a:gd name="connsiteY3" fmla="*/ 827999 h 827999"/>
              <a:gd name="connsiteX4" fmla="*/ 3540809 w 9907200"/>
              <a:gd name="connsiteY4" fmla="*/ 9052 h 827999"/>
              <a:gd name="connsiteX0" fmla="*/ 6219564 w 9907200"/>
              <a:gd name="connsiteY0" fmla="*/ 2673 h 827999"/>
              <a:gd name="connsiteX1" fmla="*/ 9907200 w 9907200"/>
              <a:gd name="connsiteY1" fmla="*/ 0 h 827999"/>
              <a:gd name="connsiteX2" fmla="*/ 9907200 w 9907200"/>
              <a:gd name="connsiteY2" fmla="*/ 827999 h 827999"/>
              <a:gd name="connsiteX3" fmla="*/ 0 w 9907200"/>
              <a:gd name="connsiteY3" fmla="*/ 827999 h 827999"/>
              <a:gd name="connsiteX4" fmla="*/ 6219564 w 9907200"/>
              <a:gd name="connsiteY4" fmla="*/ 2673 h 827999"/>
              <a:gd name="connsiteX0" fmla="*/ 6255281 w 9942917"/>
              <a:gd name="connsiteY0" fmla="*/ 2673 h 827999"/>
              <a:gd name="connsiteX1" fmla="*/ 9942917 w 9942917"/>
              <a:gd name="connsiteY1" fmla="*/ 0 h 827999"/>
              <a:gd name="connsiteX2" fmla="*/ 9942917 w 9942917"/>
              <a:gd name="connsiteY2" fmla="*/ 827999 h 827999"/>
              <a:gd name="connsiteX3" fmla="*/ 0 w 9942917"/>
              <a:gd name="connsiteY3" fmla="*/ 826404 h 827999"/>
              <a:gd name="connsiteX4" fmla="*/ 6255281 w 9942917"/>
              <a:gd name="connsiteY4" fmla="*/ 2673 h 827999"/>
              <a:gd name="connsiteX0" fmla="*/ 6160036 w 9847672"/>
              <a:gd name="connsiteY0" fmla="*/ 2673 h 827999"/>
              <a:gd name="connsiteX1" fmla="*/ 9847672 w 9847672"/>
              <a:gd name="connsiteY1" fmla="*/ 0 h 827999"/>
              <a:gd name="connsiteX2" fmla="*/ 9847672 w 9847672"/>
              <a:gd name="connsiteY2" fmla="*/ 827999 h 827999"/>
              <a:gd name="connsiteX3" fmla="*/ 0 w 9847672"/>
              <a:gd name="connsiteY3" fmla="*/ 823215 h 827999"/>
              <a:gd name="connsiteX4" fmla="*/ 6160036 w 9847672"/>
              <a:gd name="connsiteY4" fmla="*/ 2673 h 827999"/>
              <a:gd name="connsiteX0" fmla="*/ 6052887 w 9740523"/>
              <a:gd name="connsiteY0" fmla="*/ 2673 h 827999"/>
              <a:gd name="connsiteX1" fmla="*/ 9740523 w 9740523"/>
              <a:gd name="connsiteY1" fmla="*/ 0 h 827999"/>
              <a:gd name="connsiteX2" fmla="*/ 9740523 w 9740523"/>
              <a:gd name="connsiteY2" fmla="*/ 827999 h 827999"/>
              <a:gd name="connsiteX3" fmla="*/ 0 w 9740523"/>
              <a:gd name="connsiteY3" fmla="*/ 821621 h 827999"/>
              <a:gd name="connsiteX4" fmla="*/ 6052887 w 9740523"/>
              <a:gd name="connsiteY4" fmla="*/ 2673 h 827999"/>
              <a:gd name="connsiteX0" fmla="*/ 6052887 w 9740523"/>
              <a:gd name="connsiteY0" fmla="*/ 2673 h 827999"/>
              <a:gd name="connsiteX1" fmla="*/ 9740523 w 9740523"/>
              <a:gd name="connsiteY1" fmla="*/ 0 h 827999"/>
              <a:gd name="connsiteX2" fmla="*/ 9740523 w 9740523"/>
              <a:gd name="connsiteY2" fmla="*/ 827999 h 827999"/>
              <a:gd name="connsiteX3" fmla="*/ 1 w 9740523"/>
              <a:gd name="connsiteY3" fmla="*/ 826683 h 827999"/>
              <a:gd name="connsiteX4" fmla="*/ 6052887 w 9740523"/>
              <a:gd name="connsiteY4" fmla="*/ 2673 h 8279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740523" h="827999">
                <a:moveTo>
                  <a:pt x="6052887" y="2673"/>
                </a:moveTo>
                <a:lnTo>
                  <a:pt x="9740523" y="0"/>
                </a:lnTo>
                <a:lnTo>
                  <a:pt x="9740523" y="827999"/>
                </a:lnTo>
                <a:lnTo>
                  <a:pt x="1" y="826683"/>
                </a:lnTo>
                <a:lnTo>
                  <a:pt x="6052887" y="2673"/>
                </a:lnTo>
                <a:close/>
              </a:path>
            </a:pathLst>
          </a:custGeom>
          <a:gradFill flip="none" rotWithShape="1">
            <a:gsLst>
              <a:gs pos="0">
                <a:schemeClr val="bg2"/>
              </a:gs>
              <a:gs pos="62000">
                <a:schemeClr val="tx2">
                  <a:alpha val="31000"/>
                </a:schemeClr>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lIns="360000" tIns="326585" rIns="326585" bIns="130634" rtlCol="0" anchor="b"/>
          <a:lstStyle>
            <a:defPPr>
              <a:defRPr lang="en-US"/>
            </a:defPPr>
            <a:lvl1pPr algn="ctr">
              <a:defRPr kumimoji="1">
                <a:solidFill>
                  <a:schemeClr val="lt1"/>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pPr algn="l"/>
            <a:endParaRPr lang="en" altLang="ja-JP" sz="1814" b="1" spc="272" dirty="0">
              <a:solidFill>
                <a:schemeClr val="bg1"/>
              </a:solidFill>
              <a:latin typeface="Meiryo" panose="020B0604030504040204" pitchFamily="34" charset="-128"/>
              <a:ea typeface="Meiryo" panose="020B0604030504040204" pitchFamily="34" charset="-128"/>
            </a:endParaRPr>
          </a:p>
        </p:txBody>
      </p:sp>
      <p:sp>
        <p:nvSpPr>
          <p:cNvPr id="9" name="正方形/長方形 8">
            <a:extLst>
              <a:ext uri="{FF2B5EF4-FFF2-40B4-BE49-F238E27FC236}">
                <a16:creationId xmlns:a16="http://schemas.microsoft.com/office/drawing/2014/main" id="{2BE08920-B0C0-9B48-A34C-F8D99A48DBF8}"/>
              </a:ext>
            </a:extLst>
          </p:cNvPr>
          <p:cNvSpPr/>
          <p:nvPr userDrawn="1"/>
        </p:nvSpPr>
        <p:spPr>
          <a:xfrm>
            <a:off x="2371426" y="3027"/>
            <a:ext cx="7543800" cy="6854973"/>
          </a:xfrm>
          <a:prstGeom prst="rect">
            <a:avLst/>
          </a:prstGeom>
          <a:gradFill flip="none" rotWithShape="1">
            <a:gsLst>
              <a:gs pos="50000">
                <a:srgbClr val="FFFFFF">
                  <a:alpha val="31000"/>
                </a:srgbClr>
              </a:gs>
              <a:gs pos="82000">
                <a:srgbClr val="EDEEF5"/>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lIns="288000" tIns="176246" rIns="326585" bIns="176246" rtlCol="0" anchor="ctr"/>
          <a:lstStyle/>
          <a:p>
            <a:pPr>
              <a:lnSpc>
                <a:spcPct val="130000"/>
              </a:lnSpc>
              <a:spcAft>
                <a:spcPts val="1089"/>
              </a:spcAft>
            </a:pPr>
            <a:endParaRPr kumimoji="1" lang="ja-JP" altLang="en-US" sz="1200" kern="900" spc="69">
              <a:solidFill>
                <a:prstClr val="white"/>
              </a:solidFill>
              <a:latin typeface="Meiryo" panose="020B0604030504040204" pitchFamily="34" charset="-128"/>
              <a:ea typeface="Meiryo" panose="020B0604030504040204" pitchFamily="34" charset="-128"/>
            </a:endParaRPr>
          </a:p>
        </p:txBody>
      </p:sp>
      <p:sp>
        <p:nvSpPr>
          <p:cNvPr id="8" name="テキスト プレースホルダー 14">
            <a:extLst>
              <a:ext uri="{FF2B5EF4-FFF2-40B4-BE49-F238E27FC236}">
                <a16:creationId xmlns:a16="http://schemas.microsoft.com/office/drawing/2014/main" id="{61738D56-6561-1C48-AB89-C7F65FB15878}"/>
              </a:ext>
            </a:extLst>
          </p:cNvPr>
          <p:cNvSpPr>
            <a:spLocks noGrp="1"/>
          </p:cNvSpPr>
          <p:nvPr>
            <p:ph type="body" sz="quarter" idx="12"/>
          </p:nvPr>
        </p:nvSpPr>
        <p:spPr>
          <a:xfrm>
            <a:off x="2362200" y="4042659"/>
            <a:ext cx="7534810" cy="412421"/>
          </a:xfrm>
        </p:spPr>
        <p:txBody>
          <a:bodyPr wrap="square" lIns="288000">
            <a:spAutoFit/>
          </a:bodyPr>
          <a:lstStyle>
            <a:lvl1pPr marL="0" indent="0">
              <a:spcAft>
                <a:spcPts val="400"/>
              </a:spcAft>
              <a:buNone/>
              <a:defRPr lang="ja-JP" altLang="en-US" sz="1600" spc="150" smtClean="0">
                <a:solidFill>
                  <a:schemeClr val="tx1"/>
                </a:solidFill>
              </a:defRPr>
            </a:lvl1pPr>
            <a:lvl2pPr marL="228600" indent="0">
              <a:spcAft>
                <a:spcPts val="400"/>
              </a:spcAft>
              <a:buNone/>
              <a:defRPr lang="ja-JP" altLang="en-US" sz="1600" smtClean="0">
                <a:solidFill>
                  <a:schemeClr val="tx1"/>
                </a:solidFill>
                <a:latin typeface="+mn-lt"/>
                <a:ea typeface="+mn-ea"/>
              </a:defRPr>
            </a:lvl2pPr>
            <a:lvl3pPr marL="685800" indent="0">
              <a:spcAft>
                <a:spcPts val="400"/>
              </a:spcAft>
              <a:buNone/>
              <a:defRPr lang="ja-JP" altLang="en-US" sz="1600" smtClean="0">
                <a:solidFill>
                  <a:schemeClr val="tx1"/>
                </a:solidFill>
                <a:latin typeface="+mn-lt"/>
                <a:ea typeface="+mn-ea"/>
              </a:defRPr>
            </a:lvl3pPr>
            <a:lvl4pPr marL="1143000" indent="0">
              <a:spcAft>
                <a:spcPts val="400"/>
              </a:spcAft>
              <a:buNone/>
              <a:defRPr lang="ja-JP" altLang="en-US" sz="1600" smtClean="0">
                <a:solidFill>
                  <a:schemeClr val="tx1"/>
                </a:solidFill>
                <a:latin typeface="+mn-lt"/>
                <a:ea typeface="+mn-ea"/>
              </a:defRPr>
            </a:lvl4pPr>
            <a:lvl5pPr marL="1600200" indent="0">
              <a:spcAft>
                <a:spcPts val="400"/>
              </a:spcAft>
              <a:buNone/>
              <a:defRPr lang="ja-JP" altLang="en-US" sz="1600">
                <a:solidFill>
                  <a:schemeClr val="tx1"/>
                </a:solidFill>
                <a:latin typeface="+mn-lt"/>
                <a:ea typeface="+mn-ea"/>
              </a:defRPr>
            </a:lvl5pPr>
          </a:lstStyle>
          <a:p>
            <a:pPr marL="0" lvl="0" defTabSz="457200"/>
            <a:r>
              <a:rPr kumimoji="1" lang="ja-JP" altLang="en-US" smtClean="0"/>
              <a:t>マスター テキストの書式設定</a:t>
            </a:r>
          </a:p>
        </p:txBody>
      </p:sp>
      <p:pic>
        <p:nvPicPr>
          <p:cNvPr id="11" name="図 10">
            <a:extLst>
              <a:ext uri="{FF2B5EF4-FFF2-40B4-BE49-F238E27FC236}">
                <a16:creationId xmlns:a16="http://schemas.microsoft.com/office/drawing/2014/main" id="{CF91CF97-003A-8047-ADC7-81411BD333F3}"/>
              </a:ext>
            </a:extLst>
          </p:cNvPr>
          <p:cNvPicPr>
            <a:picLocks noChangeAspect="1"/>
          </p:cNvPicPr>
          <p:nvPr userDrawn="1"/>
        </p:nvPicPr>
        <p:blipFill>
          <a:blip r:embed="rId2" cstate="email">
            <a:alphaModFix amt="36000"/>
            <a:extLst>
              <a:ext uri="{28A0092B-C50C-407E-A947-70E740481C1C}">
                <a14:useLocalDpi xmlns:a14="http://schemas.microsoft.com/office/drawing/2010/main"/>
              </a:ext>
            </a:extLst>
          </a:blip>
          <a:stretch>
            <a:fillRect/>
          </a:stretch>
        </p:blipFill>
        <p:spPr>
          <a:xfrm>
            <a:off x="5715000" y="6469296"/>
            <a:ext cx="3813317" cy="173332"/>
          </a:xfrm>
          <a:prstGeom prst="rect">
            <a:avLst/>
          </a:prstGeom>
        </p:spPr>
      </p:pic>
      <p:sp>
        <p:nvSpPr>
          <p:cNvPr id="12" name="テキスト プレースホルダー 6">
            <a:extLst>
              <a:ext uri="{FF2B5EF4-FFF2-40B4-BE49-F238E27FC236}">
                <a16:creationId xmlns:a16="http://schemas.microsoft.com/office/drawing/2014/main" id="{F717D99F-273F-B847-B6C4-5B4E29D01E4E}"/>
              </a:ext>
            </a:extLst>
          </p:cNvPr>
          <p:cNvSpPr txBox="1">
            <a:spLocks/>
          </p:cNvSpPr>
          <p:nvPr userDrawn="1"/>
        </p:nvSpPr>
        <p:spPr>
          <a:xfrm>
            <a:off x="7237314" y="2838996"/>
            <a:ext cx="2291003" cy="318273"/>
          </a:xfrm>
          <a:prstGeom prst="rect">
            <a:avLst/>
          </a:prstGeom>
          <a:noFill/>
          <a:ln>
            <a:noFill/>
          </a:ln>
        </p:spPr>
        <p:txBody>
          <a:bodyPr wrap="none" lIns="105747" tIns="0" rIns="105747" bIns="0" anchor="ctr"/>
          <a:lstStyle>
            <a:lvl1pPr marL="0" indent="0" algn="l" defTabSz="742950" rtl="0" eaLnBrk="1" latinLnBrk="0" hangingPunct="1">
              <a:lnSpc>
                <a:spcPct val="130000"/>
              </a:lnSpc>
              <a:spcBef>
                <a:spcPts val="0"/>
              </a:spcBef>
              <a:spcAft>
                <a:spcPts val="1000"/>
              </a:spcAft>
              <a:buFont typeface="Arial"/>
              <a:buNone/>
              <a:defRPr kumimoji="1" sz="1200" b="0" i="0" kern="1200">
                <a:solidFill>
                  <a:schemeClr val="tx1"/>
                </a:solidFill>
                <a:latin typeface="+mn-ea"/>
                <a:ea typeface="+mn-ea"/>
                <a:cs typeface="Noto Sans CJK JP DemiLight" charset="-128"/>
              </a:defRPr>
            </a:lvl1pPr>
            <a:lvl2pPr marL="371475" indent="0" algn="l" defTabSz="742950" rtl="0" eaLnBrk="1" latinLnBrk="0" hangingPunct="1">
              <a:lnSpc>
                <a:spcPct val="130000"/>
              </a:lnSpc>
              <a:spcBef>
                <a:spcPts val="406"/>
              </a:spcBef>
              <a:spcAft>
                <a:spcPts val="1000"/>
              </a:spcAft>
              <a:buFont typeface="Arial"/>
              <a:buNone/>
              <a:defRPr kumimoji="1" sz="1200" b="0" i="0" kern="1200">
                <a:solidFill>
                  <a:schemeClr val="tx1"/>
                </a:solidFill>
                <a:latin typeface="+mn-ea"/>
                <a:ea typeface="+mn-ea"/>
                <a:cs typeface="Noto Sans CJK JP DemiLight" charset="-128"/>
              </a:defRPr>
            </a:lvl2pPr>
            <a:lvl3pPr marL="742950" indent="0" algn="l" defTabSz="742950" rtl="0" eaLnBrk="1" latinLnBrk="0" hangingPunct="1">
              <a:lnSpc>
                <a:spcPct val="130000"/>
              </a:lnSpc>
              <a:spcBef>
                <a:spcPts val="406"/>
              </a:spcBef>
              <a:spcAft>
                <a:spcPts val="1000"/>
              </a:spcAft>
              <a:buFont typeface="Arial"/>
              <a:buNone/>
              <a:defRPr kumimoji="1" sz="1200" b="0" i="0" kern="1200">
                <a:solidFill>
                  <a:schemeClr val="tx1"/>
                </a:solidFill>
                <a:latin typeface="+mn-ea"/>
                <a:ea typeface="+mn-ea"/>
                <a:cs typeface="Noto Sans CJK JP DemiLight" charset="-128"/>
              </a:defRPr>
            </a:lvl3pPr>
            <a:lvl4pPr marL="1114425" indent="0" algn="l" defTabSz="742950" rtl="0" eaLnBrk="1" latinLnBrk="0" hangingPunct="1">
              <a:lnSpc>
                <a:spcPct val="130000"/>
              </a:lnSpc>
              <a:spcBef>
                <a:spcPts val="406"/>
              </a:spcBef>
              <a:spcAft>
                <a:spcPts val="1000"/>
              </a:spcAft>
              <a:buFont typeface="Arial"/>
              <a:buNone/>
              <a:defRPr kumimoji="1" sz="1200" b="0" i="0" kern="1200">
                <a:solidFill>
                  <a:schemeClr val="tx1"/>
                </a:solidFill>
                <a:latin typeface="+mn-ea"/>
                <a:ea typeface="+mn-ea"/>
                <a:cs typeface="Noto Sans CJK JP DemiLight" charset="-128"/>
              </a:defRPr>
            </a:lvl4pPr>
            <a:lvl5pPr marL="1485900" indent="0" algn="l" defTabSz="742950" rtl="0" eaLnBrk="1" latinLnBrk="0" hangingPunct="1">
              <a:lnSpc>
                <a:spcPct val="130000"/>
              </a:lnSpc>
              <a:spcBef>
                <a:spcPts val="406"/>
              </a:spcBef>
              <a:spcAft>
                <a:spcPts val="1000"/>
              </a:spcAft>
              <a:buFont typeface="Arial"/>
              <a:buNone/>
              <a:defRPr kumimoji="1" sz="1200" b="0" i="0" kern="1200">
                <a:solidFill>
                  <a:schemeClr val="tx1"/>
                </a:solidFill>
                <a:latin typeface="+mn-ea"/>
                <a:ea typeface="+mn-ea"/>
                <a:cs typeface="Noto Sans CJK JP DemiLight" charset="-128"/>
              </a:defRPr>
            </a:lvl5pPr>
            <a:lvl6pPr marL="2043113" indent="-185738" algn="l" defTabSz="742950" rtl="0" eaLnBrk="1" latinLnBrk="0" hangingPunct="1">
              <a:lnSpc>
                <a:spcPct val="90000"/>
              </a:lnSpc>
              <a:spcBef>
                <a:spcPts val="406"/>
              </a:spcBef>
              <a:buFont typeface="Arial"/>
              <a:buChar char="•"/>
              <a:defRPr kumimoji="1" sz="1463" kern="1200">
                <a:solidFill>
                  <a:schemeClr val="tx1"/>
                </a:solidFill>
                <a:latin typeface="+mn-lt"/>
                <a:ea typeface="+mn-ea"/>
                <a:cs typeface="+mn-cs"/>
              </a:defRPr>
            </a:lvl6pPr>
            <a:lvl7pPr marL="2414588" indent="-185738" algn="l" defTabSz="742950" rtl="0" eaLnBrk="1" latinLnBrk="0" hangingPunct="1">
              <a:lnSpc>
                <a:spcPct val="90000"/>
              </a:lnSpc>
              <a:spcBef>
                <a:spcPts val="406"/>
              </a:spcBef>
              <a:buFont typeface="Arial"/>
              <a:buChar char="•"/>
              <a:defRPr kumimoji="1" sz="1463" kern="1200">
                <a:solidFill>
                  <a:schemeClr val="tx1"/>
                </a:solidFill>
                <a:latin typeface="+mn-lt"/>
                <a:ea typeface="+mn-ea"/>
                <a:cs typeface="+mn-cs"/>
              </a:defRPr>
            </a:lvl7pPr>
            <a:lvl8pPr marL="2786063" indent="-185738" algn="l" defTabSz="742950" rtl="0" eaLnBrk="1" latinLnBrk="0" hangingPunct="1">
              <a:lnSpc>
                <a:spcPct val="90000"/>
              </a:lnSpc>
              <a:spcBef>
                <a:spcPts val="406"/>
              </a:spcBef>
              <a:buFont typeface="Arial"/>
              <a:buChar char="•"/>
              <a:defRPr kumimoji="1" sz="1463" kern="1200">
                <a:solidFill>
                  <a:schemeClr val="tx1"/>
                </a:solidFill>
                <a:latin typeface="+mn-lt"/>
                <a:ea typeface="+mn-ea"/>
                <a:cs typeface="+mn-cs"/>
              </a:defRPr>
            </a:lvl8pPr>
            <a:lvl9pPr marL="3157538" indent="-185738" algn="l" defTabSz="742950" rtl="0" eaLnBrk="1" latinLnBrk="0" hangingPunct="1">
              <a:lnSpc>
                <a:spcPct val="90000"/>
              </a:lnSpc>
              <a:spcBef>
                <a:spcPts val="406"/>
              </a:spcBef>
              <a:buFont typeface="Arial"/>
              <a:buChar char="•"/>
              <a:defRPr kumimoji="1" sz="1463" kern="1200">
                <a:solidFill>
                  <a:schemeClr val="tx1"/>
                </a:solidFill>
                <a:latin typeface="+mn-lt"/>
                <a:ea typeface="+mn-ea"/>
                <a:cs typeface="+mn-cs"/>
              </a:defRPr>
            </a:lvl9pPr>
          </a:lstStyle>
          <a:p>
            <a:pPr algn="r">
              <a:lnSpc>
                <a:spcPct val="150000"/>
              </a:lnSpc>
            </a:pPr>
            <a:r>
              <a:rPr lang="en-US" altLang="ja-JP" sz="1400" dirty="0">
                <a:solidFill>
                  <a:schemeClr val="bg1"/>
                </a:solidFill>
                <a:latin typeface="Meiryo" panose="020B0604030504040204" pitchFamily="34" charset="-128"/>
                <a:ea typeface="Meiryo" panose="020B0604030504040204" pitchFamily="34" charset="-128"/>
              </a:rPr>
              <a:t>2021</a:t>
            </a:r>
            <a:r>
              <a:rPr lang="ja-JP" altLang="en-US" sz="1400">
                <a:solidFill>
                  <a:schemeClr val="bg1"/>
                </a:solidFill>
                <a:latin typeface="Meiryo" panose="020B0604030504040204" pitchFamily="34" charset="-128"/>
                <a:ea typeface="Meiryo" panose="020B0604030504040204" pitchFamily="34" charset="-128"/>
              </a:rPr>
              <a:t>年</a:t>
            </a:r>
            <a:r>
              <a:rPr lang="en-US" altLang="ja-JP" sz="1400" dirty="0">
                <a:solidFill>
                  <a:schemeClr val="bg1"/>
                </a:solidFill>
                <a:latin typeface="Meiryo" panose="020B0604030504040204" pitchFamily="34" charset="-128"/>
                <a:ea typeface="Meiryo" panose="020B0604030504040204" pitchFamily="34" charset="-128"/>
              </a:rPr>
              <a:t>4</a:t>
            </a:r>
            <a:r>
              <a:rPr lang="ja-JP" altLang="en-US" sz="1400">
                <a:solidFill>
                  <a:schemeClr val="bg1"/>
                </a:solidFill>
                <a:latin typeface="Meiryo" panose="020B0604030504040204" pitchFamily="34" charset="-128"/>
                <a:ea typeface="Meiryo" panose="020B0604030504040204" pitchFamily="34" charset="-128"/>
              </a:rPr>
              <a:t>月</a:t>
            </a:r>
            <a:r>
              <a:rPr lang="en-US" altLang="ja-JP" sz="1400" dirty="0">
                <a:solidFill>
                  <a:schemeClr val="bg1"/>
                </a:solidFill>
                <a:latin typeface="Meiryo" panose="020B0604030504040204" pitchFamily="34" charset="-128"/>
                <a:ea typeface="Meiryo" panose="020B0604030504040204" pitchFamily="34" charset="-128"/>
              </a:rPr>
              <a:t>1</a:t>
            </a:r>
            <a:r>
              <a:rPr lang="ja-JP" altLang="en-US" sz="1400">
                <a:solidFill>
                  <a:schemeClr val="bg1"/>
                </a:solidFill>
                <a:latin typeface="Meiryo" panose="020B0604030504040204" pitchFamily="34" charset="-128"/>
                <a:ea typeface="Meiryo" panose="020B0604030504040204" pitchFamily="34" charset="-128"/>
              </a:rPr>
              <a:t>日</a:t>
            </a:r>
          </a:p>
        </p:txBody>
      </p:sp>
      <p:sp>
        <p:nvSpPr>
          <p:cNvPr id="14" name="Footer Placeholder 2">
            <a:extLst>
              <a:ext uri="{FF2B5EF4-FFF2-40B4-BE49-F238E27FC236}">
                <a16:creationId xmlns:a16="http://schemas.microsoft.com/office/drawing/2014/main" id="{00B915E3-9721-E14D-9069-1E3398AC9B47}"/>
              </a:ext>
            </a:extLst>
          </p:cNvPr>
          <p:cNvSpPr>
            <a:spLocks noGrp="1"/>
          </p:cNvSpPr>
          <p:nvPr>
            <p:ph type="ftr" sz="quarter" idx="11"/>
          </p:nvPr>
        </p:nvSpPr>
        <p:spPr>
          <a:xfrm>
            <a:off x="4450710" y="6379365"/>
            <a:ext cx="3757975" cy="263263"/>
          </a:xfrm>
        </p:spPr>
        <p:txBody>
          <a:bodyPr/>
          <a:lstStyle/>
          <a:p>
            <a:endParaRPr lang="en-US" dirty="0"/>
          </a:p>
        </p:txBody>
      </p:sp>
      <p:sp>
        <p:nvSpPr>
          <p:cNvPr id="15" name="タイトル 17">
            <a:extLst>
              <a:ext uri="{FF2B5EF4-FFF2-40B4-BE49-F238E27FC236}">
                <a16:creationId xmlns:a16="http://schemas.microsoft.com/office/drawing/2014/main" id="{74E58C1A-9531-3C45-9E29-C7A0D7F2876F}"/>
              </a:ext>
            </a:extLst>
          </p:cNvPr>
          <p:cNvSpPr>
            <a:spLocks noGrp="1"/>
          </p:cNvSpPr>
          <p:nvPr>
            <p:ph type="title"/>
          </p:nvPr>
        </p:nvSpPr>
        <p:spPr>
          <a:xfrm>
            <a:off x="2362200" y="1447800"/>
            <a:ext cx="7534810" cy="2304191"/>
          </a:xfrm>
        </p:spPr>
        <p:txBody>
          <a:bodyPr lIns="288000" tIns="180000" rIns="360000" bIns="72000" anchor="b"/>
          <a:lstStyle>
            <a:lvl1pPr>
              <a:defRPr sz="2400">
                <a:solidFill>
                  <a:schemeClr val="tx1"/>
                </a:solidFill>
              </a:defRPr>
            </a:lvl1pPr>
          </a:lstStyle>
          <a:p>
            <a:r>
              <a:rPr kumimoji="1" lang="ja-JP" altLang="en-US" smtClean="0"/>
              <a:t>マスター タイトルの書式設定</a:t>
            </a:r>
            <a:endParaRPr kumimoji="1" lang="ja-JP" altLang="en-US" dirty="0"/>
          </a:p>
        </p:txBody>
      </p:sp>
      <p:sp>
        <p:nvSpPr>
          <p:cNvPr id="172" name="Slide Number Placeholder 5"/>
          <p:cNvSpPr>
            <a:spLocks noGrp="1"/>
          </p:cNvSpPr>
          <p:nvPr>
            <p:ph type="sldNum" sz="quarter" idx="4"/>
          </p:nvPr>
        </p:nvSpPr>
        <p:spPr>
          <a:xfrm>
            <a:off x="9219031" y="6669360"/>
            <a:ext cx="630513" cy="140770"/>
          </a:xfrm>
          <a:prstGeom prst="rect">
            <a:avLst/>
          </a:prstGeom>
        </p:spPr>
        <p:txBody>
          <a:bodyPr vert="horz" lIns="0" tIns="0" rIns="0" bIns="0" rtlCol="0" anchor="t"/>
          <a:lstStyle>
            <a:lvl1pPr algn="r">
              <a:defRPr sz="1200" b="0">
                <a:solidFill>
                  <a:schemeClr val="tx1"/>
                </a:solidFill>
                <a:latin typeface="Arial" panose="020B0604020202020204" pitchFamily="34" charset="0"/>
                <a:cs typeface="Arial" panose="020B0604020202020204" pitchFamily="34" charset="0"/>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25407707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中扉・目次1">
    <p:spTree>
      <p:nvGrpSpPr>
        <p:cNvPr id="1" name=""/>
        <p:cNvGrpSpPr/>
        <p:nvPr/>
      </p:nvGrpSpPr>
      <p:grpSpPr>
        <a:xfrm>
          <a:off x="0" y="0"/>
          <a:ext cx="0" cy="0"/>
          <a:chOff x="0" y="0"/>
          <a:chExt cx="0" cy="0"/>
        </a:xfrm>
      </p:grpSpPr>
      <p:sp>
        <p:nvSpPr>
          <p:cNvPr id="6" name="正方形/長方形 5">
            <a:extLst>
              <a:ext uri="{FF2B5EF4-FFF2-40B4-BE49-F238E27FC236}">
                <a16:creationId xmlns:a16="http://schemas.microsoft.com/office/drawing/2014/main" id="{ED030BBF-1018-E14A-AC2B-DC996F9E0808}"/>
              </a:ext>
            </a:extLst>
          </p:cNvPr>
          <p:cNvSpPr/>
          <p:nvPr userDrawn="1"/>
        </p:nvSpPr>
        <p:spPr>
          <a:xfrm>
            <a:off x="2362200" y="0"/>
            <a:ext cx="7543799" cy="6854972"/>
          </a:xfrm>
          <a:prstGeom prst="rect">
            <a:avLst/>
          </a:prstGeom>
          <a:gradFill flip="none" rotWithShape="1">
            <a:gsLst>
              <a:gs pos="0">
                <a:srgbClr val="FFFFFF">
                  <a:alpha val="31000"/>
                </a:srgbClr>
              </a:gs>
              <a:gs pos="99000">
                <a:srgbClr val="EDEEF5"/>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lIns="360000" tIns="176246" rIns="326585" bIns="176246" rtlCol="0" anchor="ctr"/>
          <a:lstStyle/>
          <a:p>
            <a:pPr>
              <a:lnSpc>
                <a:spcPct val="130000"/>
              </a:lnSpc>
              <a:spcAft>
                <a:spcPts val="1089"/>
              </a:spcAft>
            </a:pPr>
            <a:endParaRPr kumimoji="1" lang="ja-JP" altLang="en-US" sz="1200" kern="900" spc="69">
              <a:solidFill>
                <a:prstClr val="white"/>
              </a:solidFill>
              <a:latin typeface="Meiryo" panose="020B0604030504040204" pitchFamily="34" charset="-128"/>
              <a:ea typeface="Meiryo" panose="020B0604030504040204" pitchFamily="34" charset="-128"/>
            </a:endParaRPr>
          </a:p>
        </p:txBody>
      </p:sp>
      <p:sp>
        <p:nvSpPr>
          <p:cNvPr id="7" name="テキスト プレースホルダー 6">
            <a:extLst>
              <a:ext uri="{FF2B5EF4-FFF2-40B4-BE49-F238E27FC236}">
                <a16:creationId xmlns:a16="http://schemas.microsoft.com/office/drawing/2014/main" id="{4EA809F9-0C86-CF4D-85E3-67D8D37806DE}"/>
              </a:ext>
            </a:extLst>
          </p:cNvPr>
          <p:cNvSpPr txBox="1">
            <a:spLocks/>
          </p:cNvSpPr>
          <p:nvPr userDrawn="1"/>
        </p:nvSpPr>
        <p:spPr>
          <a:xfrm>
            <a:off x="0" y="3027"/>
            <a:ext cx="2362200" cy="6854973"/>
          </a:xfrm>
          <a:prstGeom prst="rect">
            <a:avLst/>
          </a:prstGeom>
          <a:pattFill prst="dkUpDiag">
            <a:fgClr>
              <a:srgbClr val="003579"/>
            </a:fgClr>
            <a:bgClr>
              <a:srgbClr val="004292"/>
            </a:bgClr>
          </a:pattFill>
          <a:ln>
            <a:noFill/>
          </a:ln>
        </p:spPr>
        <p:style>
          <a:lnRef idx="2">
            <a:schemeClr val="accent1">
              <a:shade val="50000"/>
            </a:schemeClr>
          </a:lnRef>
          <a:fillRef idx="1">
            <a:schemeClr val="accent1"/>
          </a:fillRef>
          <a:effectRef idx="0">
            <a:schemeClr val="accent1"/>
          </a:effectRef>
          <a:fontRef idx="minor">
            <a:schemeClr val="lt1"/>
          </a:fontRef>
        </p:style>
        <p:txBody>
          <a:bodyPr lIns="360000" tIns="326585" rIns="326585" bIns="130634" rtlCol="0" anchor="ctr"/>
          <a:lstStyle>
            <a:defPPr>
              <a:defRPr lang="en-US"/>
            </a:defPPr>
            <a:lvl1pPr algn="ctr">
              <a:defRPr kumimoji="1">
                <a:solidFill>
                  <a:schemeClr val="lt1"/>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pPr algn="l"/>
            <a:endParaRPr lang="en" altLang="ja-JP" sz="1814" b="1" spc="272" dirty="0">
              <a:solidFill>
                <a:schemeClr val="bg1"/>
              </a:solidFill>
              <a:latin typeface="Meiryo" panose="020B0604030504040204" pitchFamily="34" charset="-128"/>
              <a:ea typeface="Meiryo" panose="020B0604030504040204" pitchFamily="34" charset="-128"/>
            </a:endParaRPr>
          </a:p>
        </p:txBody>
      </p:sp>
      <p:sp>
        <p:nvSpPr>
          <p:cNvPr id="14" name="テキスト プレースホルダー 13">
            <a:extLst>
              <a:ext uri="{FF2B5EF4-FFF2-40B4-BE49-F238E27FC236}">
                <a16:creationId xmlns:a16="http://schemas.microsoft.com/office/drawing/2014/main" id="{A93A36DD-2A38-364A-8A47-8780ED7B4FED}"/>
              </a:ext>
            </a:extLst>
          </p:cNvPr>
          <p:cNvSpPr>
            <a:spLocks noGrp="1"/>
          </p:cNvSpPr>
          <p:nvPr>
            <p:ph type="body" sz="quarter" idx="10"/>
          </p:nvPr>
        </p:nvSpPr>
        <p:spPr>
          <a:xfrm>
            <a:off x="2675088" y="2130336"/>
            <a:ext cx="4440062" cy="3054682"/>
          </a:xfrm>
        </p:spPr>
        <p:txBody>
          <a:bodyPr wrap="none" anchor="ctr">
            <a:spAutoFit/>
          </a:bodyPr>
          <a:lstStyle>
            <a:lvl1pPr>
              <a:defRPr lang="ja-JP" altLang="en-US" sz="2000" spc="272" smtClean="0"/>
            </a:lvl1pPr>
            <a:lvl2pPr>
              <a:defRPr lang="ja-JP" altLang="en-US" sz="1800" smtClean="0">
                <a:latin typeface="+mn-lt"/>
                <a:ea typeface="+mn-ea"/>
              </a:defRPr>
            </a:lvl2pPr>
            <a:lvl3pPr>
              <a:defRPr lang="ja-JP" altLang="en-US" sz="1800" smtClean="0">
                <a:latin typeface="+mn-lt"/>
                <a:ea typeface="+mn-ea"/>
              </a:defRPr>
            </a:lvl3pPr>
            <a:lvl4pPr>
              <a:defRPr lang="ja-JP" altLang="en-US" sz="1800" smtClean="0">
                <a:latin typeface="+mn-lt"/>
                <a:ea typeface="+mn-ea"/>
              </a:defRPr>
            </a:lvl4pPr>
            <a:lvl5pPr>
              <a:defRPr lang="ja-JP" altLang="en-US" sz="1800">
                <a:latin typeface="+mn-lt"/>
                <a:ea typeface="+mn-ea"/>
              </a:defRPr>
            </a:lvl5pPr>
          </a:lstStyle>
          <a:p>
            <a:pPr marL="342900" lvl="0" indent="-342900" defTabSz="457200">
              <a:lnSpc>
                <a:spcPct val="150000"/>
              </a:lnSpc>
              <a:buFont typeface="+mj-lt"/>
              <a:buAutoNum type="arabicPeriod"/>
            </a:pPr>
            <a:r>
              <a:rPr kumimoji="1" lang="ja-JP" altLang="en-US" smtClean="0"/>
              <a:t>マスター テキストの書式設定</a:t>
            </a:r>
          </a:p>
          <a:p>
            <a:pPr marL="342900" lvl="1" indent="-342900" defTabSz="457200">
              <a:lnSpc>
                <a:spcPct val="150000"/>
              </a:lnSpc>
              <a:buFont typeface="+mj-lt"/>
              <a:buAutoNum type="arabicPeriod"/>
            </a:pPr>
            <a:r>
              <a:rPr kumimoji="1" lang="ja-JP" altLang="en-US" smtClean="0"/>
              <a:t>第 </a:t>
            </a:r>
            <a:r>
              <a:rPr kumimoji="1" lang="en-US" altLang="ja-JP" smtClean="0"/>
              <a:t>2 </a:t>
            </a:r>
            <a:r>
              <a:rPr kumimoji="1" lang="ja-JP" altLang="en-US" smtClean="0"/>
              <a:t>レベル</a:t>
            </a:r>
          </a:p>
          <a:p>
            <a:pPr marL="342900" lvl="2" indent="-342900" defTabSz="457200">
              <a:lnSpc>
                <a:spcPct val="150000"/>
              </a:lnSpc>
              <a:buFont typeface="+mj-lt"/>
              <a:buAutoNum type="arabicPeriod"/>
            </a:pPr>
            <a:r>
              <a:rPr kumimoji="1" lang="ja-JP" altLang="en-US" smtClean="0"/>
              <a:t>第 </a:t>
            </a:r>
            <a:r>
              <a:rPr kumimoji="1" lang="en-US" altLang="ja-JP" smtClean="0"/>
              <a:t>3 </a:t>
            </a:r>
            <a:r>
              <a:rPr kumimoji="1" lang="ja-JP" altLang="en-US" smtClean="0"/>
              <a:t>レベル</a:t>
            </a:r>
          </a:p>
          <a:p>
            <a:pPr marL="342900" lvl="3" indent="-342900" defTabSz="457200">
              <a:lnSpc>
                <a:spcPct val="150000"/>
              </a:lnSpc>
              <a:buFont typeface="+mj-lt"/>
              <a:buAutoNum type="arabicPeriod"/>
            </a:pPr>
            <a:r>
              <a:rPr kumimoji="1" lang="ja-JP" altLang="en-US" smtClean="0"/>
              <a:t>第 </a:t>
            </a:r>
            <a:r>
              <a:rPr kumimoji="1" lang="en-US" altLang="ja-JP" smtClean="0"/>
              <a:t>4 </a:t>
            </a:r>
            <a:r>
              <a:rPr kumimoji="1" lang="ja-JP" altLang="en-US" smtClean="0"/>
              <a:t>レベル</a:t>
            </a:r>
          </a:p>
          <a:p>
            <a:pPr marL="342900" lvl="4" indent="-342900" defTabSz="457200">
              <a:lnSpc>
                <a:spcPct val="150000"/>
              </a:lnSpc>
              <a:buFont typeface="+mj-lt"/>
              <a:buAutoNum type="arabicPeriod"/>
            </a:pPr>
            <a:r>
              <a:rPr kumimoji="1" lang="ja-JP" altLang="en-US" smtClean="0"/>
              <a:t>第 </a:t>
            </a:r>
            <a:r>
              <a:rPr kumimoji="1" lang="en-US" altLang="ja-JP" smtClean="0"/>
              <a:t>5 </a:t>
            </a:r>
            <a:r>
              <a:rPr kumimoji="1" lang="ja-JP" altLang="en-US" smtClean="0"/>
              <a:t>レベル</a:t>
            </a:r>
            <a:endParaRPr kumimoji="1" lang="ja-JP" altLang="en-US" dirty="0"/>
          </a:p>
        </p:txBody>
      </p:sp>
      <p:sp>
        <p:nvSpPr>
          <p:cNvPr id="89" name="テキスト プレースホルダー 6">
            <a:extLst>
              <a:ext uri="{FF2B5EF4-FFF2-40B4-BE49-F238E27FC236}">
                <a16:creationId xmlns:a16="http://schemas.microsoft.com/office/drawing/2014/main" id="{94ADDCFC-76A6-3E4C-9786-2004A991C4E2}"/>
              </a:ext>
            </a:extLst>
          </p:cNvPr>
          <p:cNvSpPr txBox="1">
            <a:spLocks/>
          </p:cNvSpPr>
          <p:nvPr userDrawn="1"/>
        </p:nvSpPr>
        <p:spPr>
          <a:xfrm rot="5400000" flipV="1">
            <a:off x="-679881" y="3815921"/>
            <a:ext cx="3721963" cy="2362198"/>
          </a:xfrm>
          <a:custGeom>
            <a:avLst/>
            <a:gdLst>
              <a:gd name="connsiteX0" fmla="*/ 0 w 9907200"/>
              <a:gd name="connsiteY0" fmla="*/ 0 h 827999"/>
              <a:gd name="connsiteX1" fmla="*/ 9907200 w 9907200"/>
              <a:gd name="connsiteY1" fmla="*/ 0 h 827999"/>
              <a:gd name="connsiteX2" fmla="*/ 9907200 w 9907200"/>
              <a:gd name="connsiteY2" fmla="*/ 827999 h 827999"/>
              <a:gd name="connsiteX3" fmla="*/ 0 w 9907200"/>
              <a:gd name="connsiteY3" fmla="*/ 827999 h 827999"/>
              <a:gd name="connsiteX4" fmla="*/ 0 w 9907200"/>
              <a:gd name="connsiteY4" fmla="*/ 0 h 827999"/>
              <a:gd name="connsiteX0" fmla="*/ 770562 w 9907200"/>
              <a:gd name="connsiteY0" fmla="*/ 0 h 827999"/>
              <a:gd name="connsiteX1" fmla="*/ 9907200 w 9907200"/>
              <a:gd name="connsiteY1" fmla="*/ 0 h 827999"/>
              <a:gd name="connsiteX2" fmla="*/ 9907200 w 9907200"/>
              <a:gd name="connsiteY2" fmla="*/ 827999 h 827999"/>
              <a:gd name="connsiteX3" fmla="*/ 0 w 9907200"/>
              <a:gd name="connsiteY3" fmla="*/ 827999 h 827999"/>
              <a:gd name="connsiteX4" fmla="*/ 770562 w 9907200"/>
              <a:gd name="connsiteY4" fmla="*/ 0 h 827999"/>
              <a:gd name="connsiteX0" fmla="*/ 1860369 w 9907200"/>
              <a:gd name="connsiteY0" fmla="*/ 0 h 827999"/>
              <a:gd name="connsiteX1" fmla="*/ 9907200 w 9907200"/>
              <a:gd name="connsiteY1" fmla="*/ 0 h 827999"/>
              <a:gd name="connsiteX2" fmla="*/ 9907200 w 9907200"/>
              <a:gd name="connsiteY2" fmla="*/ 827999 h 827999"/>
              <a:gd name="connsiteX3" fmla="*/ 0 w 9907200"/>
              <a:gd name="connsiteY3" fmla="*/ 827999 h 827999"/>
              <a:gd name="connsiteX4" fmla="*/ 1860369 w 9907200"/>
              <a:gd name="connsiteY4" fmla="*/ 0 h 827999"/>
              <a:gd name="connsiteX0" fmla="*/ 2088851 w 9907200"/>
              <a:gd name="connsiteY0" fmla="*/ 0 h 827999"/>
              <a:gd name="connsiteX1" fmla="*/ 9907200 w 9907200"/>
              <a:gd name="connsiteY1" fmla="*/ 0 h 827999"/>
              <a:gd name="connsiteX2" fmla="*/ 9907200 w 9907200"/>
              <a:gd name="connsiteY2" fmla="*/ 827999 h 827999"/>
              <a:gd name="connsiteX3" fmla="*/ 0 w 9907200"/>
              <a:gd name="connsiteY3" fmla="*/ 827999 h 827999"/>
              <a:gd name="connsiteX4" fmla="*/ 2088851 w 9907200"/>
              <a:gd name="connsiteY4" fmla="*/ 0 h 827999"/>
              <a:gd name="connsiteX0" fmla="*/ 3540809 w 9907200"/>
              <a:gd name="connsiteY0" fmla="*/ 9052 h 827999"/>
              <a:gd name="connsiteX1" fmla="*/ 9907200 w 9907200"/>
              <a:gd name="connsiteY1" fmla="*/ 0 h 827999"/>
              <a:gd name="connsiteX2" fmla="*/ 9907200 w 9907200"/>
              <a:gd name="connsiteY2" fmla="*/ 827999 h 827999"/>
              <a:gd name="connsiteX3" fmla="*/ 0 w 9907200"/>
              <a:gd name="connsiteY3" fmla="*/ 827999 h 827999"/>
              <a:gd name="connsiteX4" fmla="*/ 3540809 w 9907200"/>
              <a:gd name="connsiteY4" fmla="*/ 9052 h 827999"/>
              <a:gd name="connsiteX0" fmla="*/ 6219564 w 9907200"/>
              <a:gd name="connsiteY0" fmla="*/ 2673 h 827999"/>
              <a:gd name="connsiteX1" fmla="*/ 9907200 w 9907200"/>
              <a:gd name="connsiteY1" fmla="*/ 0 h 827999"/>
              <a:gd name="connsiteX2" fmla="*/ 9907200 w 9907200"/>
              <a:gd name="connsiteY2" fmla="*/ 827999 h 827999"/>
              <a:gd name="connsiteX3" fmla="*/ 0 w 9907200"/>
              <a:gd name="connsiteY3" fmla="*/ 827999 h 827999"/>
              <a:gd name="connsiteX4" fmla="*/ 6219564 w 9907200"/>
              <a:gd name="connsiteY4" fmla="*/ 2673 h 827999"/>
              <a:gd name="connsiteX0" fmla="*/ 6255281 w 9942917"/>
              <a:gd name="connsiteY0" fmla="*/ 2673 h 827999"/>
              <a:gd name="connsiteX1" fmla="*/ 9942917 w 9942917"/>
              <a:gd name="connsiteY1" fmla="*/ 0 h 827999"/>
              <a:gd name="connsiteX2" fmla="*/ 9942917 w 9942917"/>
              <a:gd name="connsiteY2" fmla="*/ 827999 h 827999"/>
              <a:gd name="connsiteX3" fmla="*/ 0 w 9942917"/>
              <a:gd name="connsiteY3" fmla="*/ 826404 h 827999"/>
              <a:gd name="connsiteX4" fmla="*/ 6255281 w 9942917"/>
              <a:gd name="connsiteY4" fmla="*/ 2673 h 827999"/>
              <a:gd name="connsiteX0" fmla="*/ 6160036 w 9847672"/>
              <a:gd name="connsiteY0" fmla="*/ 2673 h 827999"/>
              <a:gd name="connsiteX1" fmla="*/ 9847672 w 9847672"/>
              <a:gd name="connsiteY1" fmla="*/ 0 h 827999"/>
              <a:gd name="connsiteX2" fmla="*/ 9847672 w 9847672"/>
              <a:gd name="connsiteY2" fmla="*/ 827999 h 827999"/>
              <a:gd name="connsiteX3" fmla="*/ 0 w 9847672"/>
              <a:gd name="connsiteY3" fmla="*/ 823215 h 827999"/>
              <a:gd name="connsiteX4" fmla="*/ 6160036 w 9847672"/>
              <a:gd name="connsiteY4" fmla="*/ 2673 h 827999"/>
              <a:gd name="connsiteX0" fmla="*/ 6052887 w 9740523"/>
              <a:gd name="connsiteY0" fmla="*/ 2673 h 827999"/>
              <a:gd name="connsiteX1" fmla="*/ 9740523 w 9740523"/>
              <a:gd name="connsiteY1" fmla="*/ 0 h 827999"/>
              <a:gd name="connsiteX2" fmla="*/ 9740523 w 9740523"/>
              <a:gd name="connsiteY2" fmla="*/ 827999 h 827999"/>
              <a:gd name="connsiteX3" fmla="*/ 0 w 9740523"/>
              <a:gd name="connsiteY3" fmla="*/ 821621 h 827999"/>
              <a:gd name="connsiteX4" fmla="*/ 6052887 w 9740523"/>
              <a:gd name="connsiteY4" fmla="*/ 2673 h 827999"/>
              <a:gd name="connsiteX0" fmla="*/ 6052887 w 9740523"/>
              <a:gd name="connsiteY0" fmla="*/ 2673 h 827999"/>
              <a:gd name="connsiteX1" fmla="*/ 9740523 w 9740523"/>
              <a:gd name="connsiteY1" fmla="*/ 0 h 827999"/>
              <a:gd name="connsiteX2" fmla="*/ 9740523 w 9740523"/>
              <a:gd name="connsiteY2" fmla="*/ 827999 h 827999"/>
              <a:gd name="connsiteX3" fmla="*/ 1 w 9740523"/>
              <a:gd name="connsiteY3" fmla="*/ 826683 h 827999"/>
              <a:gd name="connsiteX4" fmla="*/ 6052887 w 9740523"/>
              <a:gd name="connsiteY4" fmla="*/ 2673 h 8279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740523" h="827999">
                <a:moveTo>
                  <a:pt x="6052887" y="2673"/>
                </a:moveTo>
                <a:lnTo>
                  <a:pt x="9740523" y="0"/>
                </a:lnTo>
                <a:lnTo>
                  <a:pt x="9740523" y="827999"/>
                </a:lnTo>
                <a:lnTo>
                  <a:pt x="1" y="826683"/>
                </a:lnTo>
                <a:lnTo>
                  <a:pt x="6052887" y="2673"/>
                </a:lnTo>
                <a:close/>
              </a:path>
            </a:pathLst>
          </a:custGeom>
          <a:gradFill flip="none" rotWithShape="1">
            <a:gsLst>
              <a:gs pos="0">
                <a:schemeClr val="bg2"/>
              </a:gs>
              <a:gs pos="62000">
                <a:schemeClr val="tx2">
                  <a:alpha val="31000"/>
                </a:schemeClr>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lIns="360000" tIns="326585" rIns="326585" bIns="130634" rtlCol="0" anchor="b"/>
          <a:lstStyle>
            <a:defPPr>
              <a:defRPr lang="en-US"/>
            </a:defPPr>
            <a:lvl1pPr algn="ctr">
              <a:defRPr kumimoji="1">
                <a:solidFill>
                  <a:schemeClr val="lt1"/>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pPr algn="l"/>
            <a:endParaRPr lang="en" altLang="ja-JP" sz="1814" b="1" spc="272" dirty="0">
              <a:solidFill>
                <a:schemeClr val="bg1"/>
              </a:solidFill>
              <a:latin typeface="Meiryo" panose="020B0604030504040204" pitchFamily="34" charset="-128"/>
              <a:ea typeface="Meiryo" panose="020B0604030504040204" pitchFamily="34" charset="-128"/>
            </a:endParaRPr>
          </a:p>
        </p:txBody>
      </p:sp>
      <p:sp>
        <p:nvSpPr>
          <p:cNvPr id="90" name="Slide Number Placeholder 5"/>
          <p:cNvSpPr>
            <a:spLocks noGrp="1"/>
          </p:cNvSpPr>
          <p:nvPr>
            <p:ph type="sldNum" sz="quarter" idx="4"/>
          </p:nvPr>
        </p:nvSpPr>
        <p:spPr>
          <a:xfrm>
            <a:off x="9219031" y="6669360"/>
            <a:ext cx="630513" cy="140770"/>
          </a:xfrm>
          <a:prstGeom prst="rect">
            <a:avLst/>
          </a:prstGeom>
        </p:spPr>
        <p:txBody>
          <a:bodyPr vert="horz" lIns="0" tIns="0" rIns="0" bIns="0" rtlCol="0" anchor="t"/>
          <a:lstStyle>
            <a:lvl1pPr algn="r">
              <a:defRPr sz="1200" b="0">
                <a:solidFill>
                  <a:schemeClr val="tx1"/>
                </a:solidFill>
                <a:latin typeface="Arial" panose="020B0604020202020204" pitchFamily="34" charset="0"/>
                <a:cs typeface="Arial" panose="020B0604020202020204" pitchFamily="34" charset="0"/>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3881965056"/>
      </p:ext>
    </p:extLst>
  </p:cSld>
  <p:clrMapOvr>
    <a:masterClrMapping/>
  </p:clrMapOvr>
</p:sldLayout>
</file>

<file path=ppt/slideMasters/_rels/slideMaster1.xml.rels>&#65279;<?xml version="1.0" encoding="utf-8" standalone="yes"?>
<Relationships xmlns="http://schemas.openxmlformats.org/package/2006/relationships">
  <Relationship Id="rId8" Type="http://schemas.openxmlformats.org/officeDocument/2006/relationships/slideLayout" Target="../slideLayouts/slideLayout8.xml" />
  <Relationship Id="rId3" Type="http://schemas.openxmlformats.org/officeDocument/2006/relationships/slideLayout" Target="../slideLayouts/slideLayout3.xml" />
  <Relationship Id="rId7" Type="http://schemas.openxmlformats.org/officeDocument/2006/relationships/slideLayout" Target="../slideLayouts/slideLayout7.xml" />
  <Relationship Id="rId12" Type="http://schemas.openxmlformats.org/officeDocument/2006/relationships/theme" Target="../theme/theme1.xml" />
  <Relationship Id="rId2" Type="http://schemas.openxmlformats.org/officeDocument/2006/relationships/slideLayout" Target="../slideLayouts/slideLayout2.xml" />
  <Relationship Id="rId1" Type="http://schemas.openxmlformats.org/officeDocument/2006/relationships/slideLayout" Target="../slideLayouts/slideLayout1.xml" />
  <Relationship Id="rId6" Type="http://schemas.openxmlformats.org/officeDocument/2006/relationships/slideLayout" Target="../slideLayouts/slideLayout6.xml" />
  <Relationship Id="rId11" Type="http://schemas.openxmlformats.org/officeDocument/2006/relationships/slideLayout" Target="../slideLayouts/slideLayout11.xml" />
  <Relationship Id="rId5" Type="http://schemas.openxmlformats.org/officeDocument/2006/relationships/slideLayout" Target="../slideLayouts/slideLayout5.xml" />
  <Relationship Id="rId10" Type="http://schemas.openxmlformats.org/officeDocument/2006/relationships/slideLayout" Target="../slideLayouts/slideLayout10.xml" />
  <Relationship Id="rId4" Type="http://schemas.openxmlformats.org/officeDocument/2006/relationships/slideLayout" Target="../slideLayouts/slideLayout4.xml" />
  <Relationship Id="rId9" Type="http://schemas.openxmlformats.org/officeDocument/2006/relationships/slideLayout" Target="../slideLayouts/slideLayout9.xml" />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0" y="-1"/>
            <a:ext cx="9906000" cy="82799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360000" tIns="326585" rIns="326585" bIns="130634" rtlCol="0" anchor="b"/>
          <a:lstStyle/>
          <a:p>
            <a:pPr marL="0" lvl="0" defTabSz="457200"/>
            <a:r>
              <a:rPr lang="ja-JP" altLang="en-US"/>
              <a:t>マスター タイトルの書式設定</a:t>
            </a:r>
            <a:endParaRPr lang="en-US" dirty="0"/>
          </a:p>
        </p:txBody>
      </p:sp>
      <p:sp>
        <p:nvSpPr>
          <p:cNvPr id="3" name="Text Placeholder 2"/>
          <p:cNvSpPr>
            <a:spLocks noGrp="1"/>
          </p:cNvSpPr>
          <p:nvPr>
            <p:ph type="body" idx="1"/>
          </p:nvPr>
        </p:nvSpPr>
        <p:spPr>
          <a:xfrm>
            <a:off x="360000" y="1879525"/>
            <a:ext cx="9185828" cy="4652184"/>
          </a:xfrm>
          <a:prstGeom prst="rect">
            <a:avLst/>
          </a:prstGeom>
        </p:spPr>
        <p:txBody>
          <a:bodyPr vert="horz" lIns="91440" tIns="45720" rIns="91440" bIns="45720" rtlCol="0">
            <a:normAutofit/>
          </a:body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dirty="0"/>
          </a:p>
        </p:txBody>
      </p:sp>
      <p:sp>
        <p:nvSpPr>
          <p:cNvPr id="4" name="Date Placeholder 3"/>
          <p:cNvSpPr>
            <a:spLocks noGrp="1"/>
          </p:cNvSpPr>
          <p:nvPr>
            <p:ph type="dt" sz="half" idx="2"/>
          </p:nvPr>
        </p:nvSpPr>
        <p:spPr>
          <a:xfrm>
            <a:off x="7306040" y="427034"/>
            <a:ext cx="2228850" cy="365125"/>
          </a:xfrm>
          <a:prstGeom prst="rect">
            <a:avLst/>
          </a:prstGeom>
        </p:spPr>
        <p:txBody>
          <a:bodyPr vert="horz" lIns="0" tIns="0" rIns="0" bIns="0" rtlCol="0" anchor="ctr"/>
          <a:lstStyle>
            <a:lvl1pPr algn="r">
              <a:defRPr sz="1200">
                <a:solidFill>
                  <a:schemeClr val="bg1"/>
                </a:solidFill>
              </a:defRPr>
            </a:lvl1pPr>
          </a:lstStyle>
          <a:p>
            <a:endParaRPr lang="en-US" dirty="0"/>
          </a:p>
        </p:txBody>
      </p:sp>
      <p:sp>
        <p:nvSpPr>
          <p:cNvPr id="5" name="Footer Placeholder 4"/>
          <p:cNvSpPr>
            <a:spLocks noGrp="1"/>
          </p:cNvSpPr>
          <p:nvPr>
            <p:ph type="ftr" sz="quarter" idx="3"/>
          </p:nvPr>
        </p:nvSpPr>
        <p:spPr>
          <a:xfrm>
            <a:off x="5146228" y="6551316"/>
            <a:ext cx="3757975" cy="263263"/>
          </a:xfrm>
          <a:prstGeom prst="rect">
            <a:avLst/>
          </a:prstGeom>
        </p:spPr>
        <p:txBody>
          <a:bodyPr vert="horz" lIns="0" tIns="0" rIns="0" bIns="0" rtlCol="0" anchor="t"/>
          <a:lstStyle>
            <a:lvl1pPr algn="l">
              <a:defRPr sz="900">
                <a:solidFill>
                  <a:schemeClr val="bg2">
                    <a:lumMod val="50000"/>
                  </a:schemeClr>
                </a:solidFill>
              </a:defRPr>
            </a:lvl1pPr>
          </a:lstStyle>
          <a:p>
            <a:endParaRPr lang="en-US" dirty="0"/>
          </a:p>
        </p:txBody>
      </p:sp>
      <p:sp>
        <p:nvSpPr>
          <p:cNvPr id="6" name="Slide Number Placeholder 5"/>
          <p:cNvSpPr>
            <a:spLocks noGrp="1"/>
          </p:cNvSpPr>
          <p:nvPr>
            <p:ph type="sldNum" sz="quarter" idx="4"/>
          </p:nvPr>
        </p:nvSpPr>
        <p:spPr>
          <a:xfrm>
            <a:off x="9219031" y="6669360"/>
            <a:ext cx="630513" cy="140770"/>
          </a:xfrm>
          <a:prstGeom prst="rect">
            <a:avLst/>
          </a:prstGeom>
        </p:spPr>
        <p:txBody>
          <a:bodyPr vert="horz" lIns="0" tIns="0" rIns="0" bIns="0" rtlCol="0" anchor="t"/>
          <a:lstStyle>
            <a:lvl1pPr algn="r">
              <a:defRPr sz="1200" b="0">
                <a:solidFill>
                  <a:schemeClr val="tx1"/>
                </a:solidFill>
                <a:latin typeface="Arial" panose="020B0604020202020204" pitchFamily="34" charset="0"/>
                <a:cs typeface="Arial" panose="020B0604020202020204" pitchFamily="34" charset="0"/>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2424011620"/>
      </p:ext>
    </p:extLst>
  </p:cSld>
  <p:clrMap bg1="lt1" tx1="dk1" bg2="lt2" tx2="dk2" accent1="accent1" accent2="accent2" accent3="accent3" accent4="accent4" accent5="accent5" accent6="accent6" hlink="hlink" folHlink="folHlink"/>
  <p:sldLayoutIdLst>
    <p:sldLayoutId id="2147488757" r:id="rId1"/>
    <p:sldLayoutId id="2147488758" r:id="rId2"/>
    <p:sldLayoutId id="2147488759" r:id="rId3"/>
    <p:sldLayoutId id="2147488760" r:id="rId4"/>
    <p:sldLayoutId id="2147488761" r:id="rId5"/>
    <p:sldLayoutId id="2147488762" r:id="rId6"/>
    <p:sldLayoutId id="2147488763" r:id="rId7"/>
    <p:sldLayoutId id="2147488764" r:id="rId8"/>
    <p:sldLayoutId id="2147488765" r:id="rId9"/>
    <p:sldLayoutId id="2147488766" r:id="rId10"/>
    <p:sldLayoutId id="2147488767" r:id="rId11"/>
  </p:sldLayoutIdLst>
  <p:hf hdr="0" ftr="0" dt="0"/>
  <p:txStyles>
    <p:titleStyle>
      <a:lvl1pPr algn="l" defTabSz="914400" rtl="0" eaLnBrk="1" latinLnBrk="0" hangingPunct="1">
        <a:lnSpc>
          <a:spcPct val="90000"/>
        </a:lnSpc>
        <a:spcBef>
          <a:spcPct val="0"/>
        </a:spcBef>
        <a:buNone/>
        <a:defRPr kumimoji="1" lang="en-US" altLang="en-US" sz="1814" b="1" i="0" kern="1200" spc="272" dirty="0">
          <a:solidFill>
            <a:schemeClr val="bg1"/>
          </a:solidFill>
          <a:latin typeface="Meiryo" panose="020B0604030504040204" pitchFamily="34" charset="-128"/>
          <a:ea typeface="Meiryo" panose="020B0604030504040204" pitchFamily="34" charset="-128"/>
          <a:cs typeface="+mn-cs"/>
        </a:defRPr>
      </a:lvl1pPr>
    </p:titleStyle>
    <p:bodyStyle>
      <a:lvl1pPr marL="180975" indent="-180975" algn="l" defTabSz="914400" rtl="0" eaLnBrk="1" latinLnBrk="0" hangingPunct="1">
        <a:lnSpc>
          <a:spcPct val="130000"/>
        </a:lnSpc>
        <a:spcBef>
          <a:spcPts val="1000"/>
        </a:spcBef>
        <a:spcAft>
          <a:spcPts val="800"/>
        </a:spcAft>
        <a:buClr>
          <a:schemeClr val="tx2"/>
        </a:buClr>
        <a:buFont typeface="Arial" panose="020B0604020202020204" pitchFamily="34" charset="0"/>
        <a:buChar char="•"/>
        <a:defRPr kumimoji="1" sz="1400" b="0" i="0" kern="1200">
          <a:solidFill>
            <a:schemeClr val="tx1"/>
          </a:solidFill>
          <a:latin typeface="Meiryo" panose="020B0604030504040204" pitchFamily="34" charset="-128"/>
          <a:ea typeface="Meiryo" panose="020B0604030504040204" pitchFamily="34" charset="-128"/>
          <a:cs typeface="+mn-cs"/>
        </a:defRPr>
      </a:lvl1pPr>
      <a:lvl2pPr marL="357188" indent="-176213" algn="l" defTabSz="914400" rtl="0" eaLnBrk="1" latinLnBrk="0" hangingPunct="1">
        <a:lnSpc>
          <a:spcPct val="130000"/>
        </a:lnSpc>
        <a:spcBef>
          <a:spcPts val="500"/>
        </a:spcBef>
        <a:spcAft>
          <a:spcPts val="800"/>
        </a:spcAft>
        <a:buClr>
          <a:schemeClr val="tx2"/>
        </a:buClr>
        <a:buFont typeface="Arial" panose="020B0604020202020204" pitchFamily="34" charset="0"/>
        <a:buChar char="•"/>
        <a:defRPr kumimoji="1" sz="1400" b="0" i="0" kern="1200">
          <a:solidFill>
            <a:schemeClr val="tx1"/>
          </a:solidFill>
          <a:latin typeface="Meiryo" panose="020B0604030504040204" pitchFamily="34" charset="-128"/>
          <a:ea typeface="Meiryo" panose="020B0604030504040204" pitchFamily="34" charset="-128"/>
          <a:cs typeface="+mn-cs"/>
        </a:defRPr>
      </a:lvl2pPr>
      <a:lvl3pPr marL="627063" indent="-180975" algn="l" defTabSz="914400" rtl="0" eaLnBrk="1" latinLnBrk="0" hangingPunct="1">
        <a:lnSpc>
          <a:spcPct val="130000"/>
        </a:lnSpc>
        <a:spcBef>
          <a:spcPts val="500"/>
        </a:spcBef>
        <a:spcAft>
          <a:spcPts val="800"/>
        </a:spcAft>
        <a:buClr>
          <a:schemeClr val="tx2"/>
        </a:buClr>
        <a:buFont typeface="Arial" panose="020B0604020202020204" pitchFamily="34" charset="0"/>
        <a:buChar char="•"/>
        <a:defRPr kumimoji="1" sz="1400" b="0" i="0" kern="1200">
          <a:solidFill>
            <a:schemeClr val="tx1"/>
          </a:solidFill>
          <a:latin typeface="Meiryo" panose="020B0604030504040204" pitchFamily="34" charset="-128"/>
          <a:ea typeface="Meiryo" panose="020B0604030504040204" pitchFamily="34" charset="-128"/>
          <a:cs typeface="+mn-cs"/>
        </a:defRPr>
      </a:lvl3pPr>
      <a:lvl4pPr marL="808038" indent="-180975" algn="l" defTabSz="914400" rtl="0" eaLnBrk="1" latinLnBrk="0" hangingPunct="1">
        <a:lnSpc>
          <a:spcPct val="130000"/>
        </a:lnSpc>
        <a:spcBef>
          <a:spcPts val="500"/>
        </a:spcBef>
        <a:spcAft>
          <a:spcPts val="800"/>
        </a:spcAft>
        <a:buClr>
          <a:schemeClr val="tx2"/>
        </a:buClr>
        <a:buFont typeface="Arial" panose="020B0604020202020204" pitchFamily="34" charset="0"/>
        <a:buChar char="•"/>
        <a:defRPr kumimoji="1" sz="1400" b="0" i="0" kern="1200">
          <a:solidFill>
            <a:schemeClr val="tx1"/>
          </a:solidFill>
          <a:latin typeface="Meiryo" panose="020B0604030504040204" pitchFamily="34" charset="-128"/>
          <a:ea typeface="Meiryo" panose="020B0604030504040204" pitchFamily="34" charset="-128"/>
          <a:cs typeface="+mn-cs"/>
        </a:defRPr>
      </a:lvl4pPr>
      <a:lvl5pPr marL="984250" indent="-176213" algn="l" defTabSz="914400" rtl="0" eaLnBrk="1" latinLnBrk="0" hangingPunct="1">
        <a:lnSpc>
          <a:spcPct val="130000"/>
        </a:lnSpc>
        <a:spcBef>
          <a:spcPts val="500"/>
        </a:spcBef>
        <a:spcAft>
          <a:spcPts val="800"/>
        </a:spcAft>
        <a:buClr>
          <a:schemeClr val="tx2"/>
        </a:buClr>
        <a:buFont typeface="Arial" panose="020B0604020202020204" pitchFamily="34" charset="0"/>
        <a:buChar char="•"/>
        <a:defRPr kumimoji="1" sz="1400" b="0" i="0" kern="1200">
          <a:solidFill>
            <a:schemeClr val="tx1"/>
          </a:solidFill>
          <a:latin typeface="Meiryo" panose="020B0604030504040204" pitchFamily="34" charset="-128"/>
          <a:ea typeface="Meiryo" panose="020B0604030504040204" pitchFamily="34" charset="-128"/>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&#65279;<?xml version="1.0" encoding="utf-8" standalone="yes"?>
<Relationships xmlns="http://schemas.openxmlformats.org/package/2006/relationships">
  <Relationship Id="rId1" Type="http://schemas.openxmlformats.org/officeDocument/2006/relationships/slideLayout" Target="../slideLayouts/slideLayout3.xml" />
</Relationships>
</file>

<file path=ppt/slides/_rels/slide2.xml.rels>&#65279;<?xml version="1.0" encoding="utf-8" standalone="yes"?>
<Relationships xmlns="http://schemas.openxmlformats.org/package/2006/relationships">
  <Relationship Id="rId1" Type="http://schemas.openxmlformats.org/officeDocument/2006/relationships/slideLayout" Target="../slideLayouts/slideLayout11.xml" />
</Relationships>
</file>

<file path=ppt/slides/_rels/slide3.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_rels/slide4.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_rels/slide5.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_rels/slide6.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idx="4294967295"/>
          </p:nvPr>
        </p:nvSpPr>
        <p:spPr>
          <a:xfrm>
            <a:off x="0" y="2348880"/>
            <a:ext cx="9896475" cy="1905000"/>
          </a:xfrm>
        </p:spPr>
        <p:txBody>
          <a:bodyPr/>
          <a:lstStyle/>
          <a:p>
            <a:pPr algn="ctr"/>
            <a:r>
              <a:rPr lang="ja-JP" altLang="en-US" sz="2200" b="0" dirty="0" smtClean="0">
                <a:solidFill>
                  <a:schemeClr val="tx1"/>
                </a:solidFill>
                <a:latin typeface="+mn-ea"/>
              </a:rPr>
              <a:t>実践演習②提出物</a:t>
            </a:r>
            <a:r>
              <a:rPr lang="en-US" altLang="ja-JP" sz="2200" b="0" dirty="0" smtClean="0">
                <a:solidFill>
                  <a:schemeClr val="tx1"/>
                </a:solidFill>
                <a:latin typeface="+mn-ea"/>
              </a:rPr>
              <a:t/>
            </a:r>
            <a:br>
              <a:rPr lang="en-US" altLang="ja-JP" sz="2200" b="0" dirty="0" smtClean="0">
                <a:solidFill>
                  <a:schemeClr val="tx1"/>
                </a:solidFill>
                <a:latin typeface="+mn-ea"/>
              </a:rPr>
            </a:br>
            <a:r>
              <a:rPr lang="en-US" altLang="ja-JP" sz="4400" b="0" dirty="0" smtClean="0">
                <a:solidFill>
                  <a:schemeClr val="tx1"/>
                </a:solidFill>
                <a:latin typeface="+mn-ea"/>
              </a:rPr>
              <a:t/>
            </a:r>
            <a:br>
              <a:rPr lang="en-US" altLang="ja-JP" sz="4400" b="0" dirty="0" smtClean="0">
                <a:solidFill>
                  <a:schemeClr val="tx1"/>
                </a:solidFill>
                <a:latin typeface="+mn-ea"/>
              </a:rPr>
            </a:br>
            <a:r>
              <a:rPr lang="ja-JP" altLang="en-US" sz="4400" b="0" dirty="0" smtClean="0">
                <a:solidFill>
                  <a:schemeClr val="tx1"/>
                </a:solidFill>
                <a:latin typeface="+mn-ea"/>
              </a:rPr>
              <a:t>市町村名を記入</a:t>
            </a:r>
            <a:endParaRPr lang="ja-JP" altLang="en-US" sz="4400" b="0" dirty="0">
              <a:solidFill>
                <a:schemeClr val="tx1"/>
              </a:solidFill>
              <a:latin typeface="+mn-ea"/>
            </a:endParaRPr>
          </a:p>
        </p:txBody>
      </p:sp>
      <p:sp>
        <p:nvSpPr>
          <p:cNvPr id="6" name="テキスト プレースホルダー 5"/>
          <p:cNvSpPr>
            <a:spLocks noGrp="1"/>
          </p:cNvSpPr>
          <p:nvPr>
            <p:ph type="body" sz="quarter" idx="4294967295"/>
          </p:nvPr>
        </p:nvSpPr>
        <p:spPr>
          <a:xfrm>
            <a:off x="2280767" y="5013176"/>
            <a:ext cx="5347642" cy="540271"/>
          </a:xfrm>
        </p:spPr>
        <p:txBody>
          <a:bodyPr/>
          <a:lstStyle/>
          <a:p>
            <a:pPr marL="0" indent="0" algn="ctr">
              <a:buNone/>
            </a:pPr>
            <a:r>
              <a:rPr lang="ja-JP" altLang="en-US" dirty="0" smtClean="0"/>
              <a:t>２０２２年１</a:t>
            </a:r>
            <a:r>
              <a:rPr lang="ja-JP" altLang="en-US" dirty="0"/>
              <a:t>１</a:t>
            </a:r>
            <a:r>
              <a:rPr lang="ja-JP" altLang="en-US" dirty="0" smtClean="0"/>
              <a:t>月</a:t>
            </a:r>
            <a:endParaRPr kumimoji="1" lang="ja-JP" altLang="en-US" dirty="0"/>
          </a:p>
        </p:txBody>
      </p:sp>
      <p:sp>
        <p:nvSpPr>
          <p:cNvPr id="2" name="テキスト ボックス 1"/>
          <p:cNvSpPr txBox="1"/>
          <p:nvPr/>
        </p:nvSpPr>
        <p:spPr>
          <a:xfrm>
            <a:off x="2432163" y="692150"/>
            <a:ext cx="5032147" cy="747897"/>
          </a:xfrm>
          <a:prstGeom prst="rect">
            <a:avLst/>
          </a:prstGeom>
          <a:noFill/>
        </p:spPr>
        <p:txBody>
          <a:bodyPr wrap="none" rtlCol="0">
            <a:spAutoFit/>
          </a:bodyPr>
          <a:lstStyle/>
          <a:p>
            <a:pPr algn="ctr">
              <a:lnSpc>
                <a:spcPct val="120000"/>
              </a:lnSpc>
              <a:spcAft>
                <a:spcPts val="600"/>
              </a:spcAft>
              <a:buClr>
                <a:schemeClr val="tx2"/>
              </a:buClr>
            </a:pPr>
            <a:r>
              <a:rPr lang="ja-JP" altLang="en-US" sz="1600" dirty="0">
                <a:latin typeface="+mn-ea"/>
                <a:ea typeface="+mn-ea"/>
              </a:rPr>
              <a:t>令和</a:t>
            </a:r>
            <a:r>
              <a:rPr lang="en-US" altLang="ja-JP" sz="1600" dirty="0">
                <a:latin typeface="+mn-ea"/>
                <a:ea typeface="+mn-ea"/>
              </a:rPr>
              <a:t>4</a:t>
            </a:r>
            <a:r>
              <a:rPr lang="ja-JP" altLang="en-US" sz="1600" dirty="0">
                <a:latin typeface="+mn-ea"/>
                <a:ea typeface="+mn-ea"/>
              </a:rPr>
              <a:t>年度「重層的支援体制構築推進人材養成研修</a:t>
            </a:r>
            <a:r>
              <a:rPr lang="ja-JP" altLang="en-US" sz="1600" dirty="0" smtClean="0">
                <a:latin typeface="+mn-ea"/>
                <a:ea typeface="+mn-ea"/>
              </a:rPr>
              <a:t>」</a:t>
            </a:r>
            <a:endParaRPr lang="en-US" altLang="ja-JP" sz="1600" dirty="0" smtClean="0">
              <a:latin typeface="+mn-ea"/>
              <a:ea typeface="+mn-ea"/>
            </a:endParaRPr>
          </a:p>
          <a:p>
            <a:pPr algn="ctr">
              <a:lnSpc>
                <a:spcPct val="120000"/>
              </a:lnSpc>
              <a:spcAft>
                <a:spcPts val="600"/>
              </a:spcAft>
              <a:buClr>
                <a:schemeClr val="tx2"/>
              </a:buClr>
            </a:pPr>
            <a:r>
              <a:rPr lang="ja-JP" altLang="en-US" sz="1600" dirty="0" smtClean="0">
                <a:latin typeface="+mn-ea"/>
                <a:ea typeface="+mn-ea"/>
              </a:rPr>
              <a:t>＜</a:t>
            </a:r>
            <a:r>
              <a:rPr lang="ja-JP" altLang="en-US" sz="1600" dirty="0">
                <a:latin typeface="+mn-ea"/>
                <a:ea typeface="+mn-ea"/>
              </a:rPr>
              <a:t>基礎編</a:t>
            </a:r>
            <a:r>
              <a:rPr lang="ja-JP" altLang="en-US" sz="1600" dirty="0" smtClean="0">
                <a:latin typeface="+mn-ea"/>
                <a:ea typeface="+mn-ea"/>
              </a:rPr>
              <a:t>＞</a:t>
            </a:r>
            <a:endParaRPr lang="ja-JP" altLang="en-US" sz="1600" dirty="0">
              <a:latin typeface="+mn-ea"/>
              <a:ea typeface="+mn-ea"/>
            </a:endParaRPr>
          </a:p>
        </p:txBody>
      </p:sp>
    </p:spTree>
    <p:extLst>
      <p:ext uri="{BB962C8B-B14F-4D97-AF65-F5344CB8AC3E}">
        <p14:creationId xmlns:p14="http://schemas.microsoft.com/office/powerpoint/2010/main" val="47650858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プレースホルダー 1">
            <a:extLst>
              <a:ext uri="{FF2B5EF4-FFF2-40B4-BE49-F238E27FC236}">
                <a16:creationId xmlns:a16="http://schemas.microsoft.com/office/drawing/2014/main" id="{3A686135-B4F9-124E-B35A-74C88AA19B4C}"/>
              </a:ext>
            </a:extLst>
          </p:cNvPr>
          <p:cNvSpPr>
            <a:spLocks noGrp="1"/>
          </p:cNvSpPr>
          <p:nvPr>
            <p:ph type="body" sz="quarter" idx="10"/>
          </p:nvPr>
        </p:nvSpPr>
        <p:spPr>
          <a:xfrm>
            <a:off x="2675088" y="2465043"/>
            <a:ext cx="6764929" cy="2385268"/>
          </a:xfrm>
        </p:spPr>
        <p:txBody>
          <a:bodyPr/>
          <a:lstStyle/>
          <a:p>
            <a:pPr marL="457200" indent="-457200">
              <a:buClrTx/>
              <a:buFont typeface="+mj-lt"/>
              <a:buAutoNum type="arabicPeriod"/>
            </a:pPr>
            <a:r>
              <a:rPr lang="ja-JP" altLang="en-US" dirty="0" smtClean="0"/>
              <a:t>チーム参加者リスト</a:t>
            </a:r>
            <a:endParaRPr lang="ja-JP" altLang="en-US" dirty="0"/>
          </a:p>
          <a:p>
            <a:pPr marL="457200" indent="-457200">
              <a:buClrTx/>
              <a:buFont typeface="+mj-lt"/>
              <a:buAutoNum type="arabicPeriod"/>
            </a:pPr>
            <a:r>
              <a:rPr lang="ja-JP" altLang="en-US" dirty="0" smtClean="0"/>
              <a:t>取組具体化シート</a:t>
            </a:r>
            <a:endParaRPr lang="ja-JP" altLang="en-US" dirty="0"/>
          </a:p>
          <a:p>
            <a:pPr marL="457200" indent="-457200">
              <a:buClrTx/>
              <a:buFont typeface="+mj-lt"/>
              <a:buAutoNum type="arabicPeriod"/>
            </a:pPr>
            <a:r>
              <a:rPr lang="ja-JP" altLang="en-US" dirty="0"/>
              <a:t>実践演習②の</a:t>
            </a:r>
            <a:r>
              <a:rPr lang="ja-JP" altLang="en-US" dirty="0" smtClean="0"/>
              <a:t>振り返り用シート</a:t>
            </a:r>
            <a:endParaRPr lang="en-US" altLang="ja-JP" dirty="0" smtClean="0"/>
          </a:p>
          <a:p>
            <a:pPr marL="457200" indent="-457200">
              <a:buClrTx/>
              <a:buFont typeface="+mj-lt"/>
              <a:buAutoNum type="arabicPeriod"/>
            </a:pPr>
            <a:r>
              <a:rPr lang="ja-JP" altLang="en-US" dirty="0" smtClean="0"/>
              <a:t>（任意）実践</a:t>
            </a:r>
            <a:r>
              <a:rPr lang="ja-JP" altLang="en-US" dirty="0"/>
              <a:t>演習①・ライブ研修②の振り返り</a:t>
            </a:r>
          </a:p>
        </p:txBody>
      </p:sp>
      <p:sp>
        <p:nvSpPr>
          <p:cNvPr id="4" name="スライド番号プレースホルダー 3"/>
          <p:cNvSpPr>
            <a:spLocks noGrp="1"/>
          </p:cNvSpPr>
          <p:nvPr>
            <p:ph type="sldNum" sz="quarter" idx="4"/>
          </p:nvPr>
        </p:nvSpPr>
        <p:spPr/>
        <p:txBody>
          <a:bodyPr/>
          <a:lstStyle/>
          <a:p>
            <a:fld id="{48F63A3B-78C7-47BE-AE5E-E10140E04643}" type="slidenum">
              <a:rPr lang="en-US" smtClean="0"/>
              <a:pPr/>
              <a:t>2</a:t>
            </a:fld>
            <a:endParaRPr lang="en-US" dirty="0"/>
          </a:p>
        </p:txBody>
      </p:sp>
      <p:sp>
        <p:nvSpPr>
          <p:cNvPr id="3" name="正方形/長方形 2">
            <a:extLst>
              <a:ext uri="{FF2B5EF4-FFF2-40B4-BE49-F238E27FC236}">
                <a16:creationId xmlns:a16="http://schemas.microsoft.com/office/drawing/2014/main" id="{2EC061C1-22E6-6B4A-91BD-F6ABCB6661EA}"/>
              </a:ext>
            </a:extLst>
          </p:cNvPr>
          <p:cNvSpPr/>
          <p:nvPr/>
        </p:nvSpPr>
        <p:spPr>
          <a:xfrm>
            <a:off x="128464" y="3789040"/>
            <a:ext cx="2889597" cy="707886"/>
          </a:xfrm>
          <a:prstGeom prst="rect">
            <a:avLst/>
          </a:prstGeom>
        </p:spPr>
        <p:txBody>
          <a:bodyPr wrap="square">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4000" spc="272" dirty="0">
                <a:solidFill>
                  <a:srgbClr val="FFFFFF">
                    <a:alpha val="35000"/>
                  </a:srgbClr>
                </a:solidFill>
                <a:latin typeface="Arial" panose="020B0604020202020204" pitchFamily="34" charset="0"/>
                <a:ea typeface="Meiryo" panose="020B0604030504040204" pitchFamily="34" charset="-128"/>
                <a:cs typeface="Arial" panose="020B0604020202020204" pitchFamily="34" charset="0"/>
              </a:rPr>
              <a:t>目次</a:t>
            </a:r>
            <a:endParaRPr kumimoji="0" lang="en" altLang="ja-JP" sz="4000" b="0" i="0" u="none" strike="noStrike" kern="1200" cap="none" spc="272" normalizeH="0" baseline="0" noProof="0" dirty="0" smtClean="0">
              <a:ln>
                <a:noFill/>
              </a:ln>
              <a:solidFill>
                <a:srgbClr val="FFFFFF">
                  <a:alpha val="35000"/>
                </a:srgbClr>
              </a:solidFill>
              <a:effectLst/>
              <a:uLnTx/>
              <a:uFillTx/>
              <a:latin typeface="Arial" panose="020B0604020202020204" pitchFamily="34" charset="0"/>
              <a:ea typeface="Meiryo" panose="020B0604030504040204" pitchFamily="34" charset="-128"/>
              <a:cs typeface="Arial" panose="020B0604020202020204" pitchFamily="34" charset="0"/>
            </a:endParaRPr>
          </a:p>
        </p:txBody>
      </p:sp>
    </p:spTree>
    <p:extLst>
      <p:ext uri="{BB962C8B-B14F-4D97-AF65-F5344CB8AC3E}">
        <p14:creationId xmlns:p14="http://schemas.microsoft.com/office/powerpoint/2010/main" val="37549775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p:txBody>
          <a:bodyPr/>
          <a:lstStyle/>
          <a:p>
            <a:r>
              <a:rPr lang="ja-JP" altLang="en-US" dirty="0"/>
              <a:t>１．</a:t>
            </a:r>
            <a:r>
              <a:rPr lang="ja-JP" altLang="en-US" dirty="0" smtClean="0"/>
              <a:t>チーム参加者</a:t>
            </a:r>
            <a:r>
              <a:rPr lang="ja-JP" altLang="en-US" dirty="0" smtClean="0"/>
              <a:t>リスト</a:t>
            </a:r>
            <a:endParaRPr lang="ja-JP" altLang="en-US" dirty="0"/>
          </a:p>
        </p:txBody>
      </p:sp>
      <p:sp>
        <p:nvSpPr>
          <p:cNvPr id="3" name="スライド番号プレースホルダー 2"/>
          <p:cNvSpPr>
            <a:spLocks noGrp="1"/>
          </p:cNvSpPr>
          <p:nvPr>
            <p:ph type="sldNum" sz="quarter" idx="4"/>
          </p:nvPr>
        </p:nvSpPr>
        <p:spPr/>
        <p:txBody>
          <a:bodyPr/>
          <a:lstStyle/>
          <a:p>
            <a:fld id="{48F63A3B-78C7-47BE-AE5E-E10140E04643}" type="slidenum">
              <a:rPr lang="en-US" smtClean="0"/>
              <a:pPr/>
              <a:t>3</a:t>
            </a:fld>
            <a:endParaRPr lang="en-US" dirty="0"/>
          </a:p>
        </p:txBody>
      </p:sp>
      <p:graphicFrame>
        <p:nvGraphicFramePr>
          <p:cNvPr id="6" name="表 5"/>
          <p:cNvGraphicFramePr>
            <a:graphicFrameLocks noGrp="1"/>
          </p:cNvGraphicFramePr>
          <p:nvPr>
            <p:extLst>
              <p:ext uri="{D42A27DB-BD31-4B8C-83A1-F6EECF244321}">
                <p14:modId xmlns:p14="http://schemas.microsoft.com/office/powerpoint/2010/main" val="2609098340"/>
              </p:ext>
            </p:extLst>
          </p:nvPr>
        </p:nvGraphicFramePr>
        <p:xfrm>
          <a:off x="258095" y="980732"/>
          <a:ext cx="9447433" cy="5688627"/>
        </p:xfrm>
        <a:graphic>
          <a:graphicData uri="http://schemas.openxmlformats.org/drawingml/2006/table">
            <a:tbl>
              <a:tblPr firstRow="1" bandRow="1"/>
              <a:tblGrid>
                <a:gridCol w="451546">
                  <a:extLst>
                    <a:ext uri="{9D8B030D-6E8A-4147-A177-3AD203B41FA5}">
                      <a16:colId xmlns:a16="http://schemas.microsoft.com/office/drawing/2014/main" val="767828838"/>
                    </a:ext>
                  </a:extLst>
                </a:gridCol>
                <a:gridCol w="2947215">
                  <a:extLst>
                    <a:ext uri="{9D8B030D-6E8A-4147-A177-3AD203B41FA5}">
                      <a16:colId xmlns:a16="http://schemas.microsoft.com/office/drawing/2014/main" val="4049036550"/>
                    </a:ext>
                  </a:extLst>
                </a:gridCol>
                <a:gridCol w="2605988">
                  <a:extLst>
                    <a:ext uri="{9D8B030D-6E8A-4147-A177-3AD203B41FA5}">
                      <a16:colId xmlns:a16="http://schemas.microsoft.com/office/drawing/2014/main" val="2224043550"/>
                    </a:ext>
                  </a:extLst>
                </a:gridCol>
                <a:gridCol w="1913420">
                  <a:extLst>
                    <a:ext uri="{9D8B030D-6E8A-4147-A177-3AD203B41FA5}">
                      <a16:colId xmlns:a16="http://schemas.microsoft.com/office/drawing/2014/main" val="971033318"/>
                    </a:ext>
                  </a:extLst>
                </a:gridCol>
                <a:gridCol w="1529264">
                  <a:extLst>
                    <a:ext uri="{9D8B030D-6E8A-4147-A177-3AD203B41FA5}">
                      <a16:colId xmlns:a16="http://schemas.microsoft.com/office/drawing/2014/main" val="3883075137"/>
                    </a:ext>
                  </a:extLst>
                </a:gridCol>
              </a:tblGrid>
              <a:tr h="449172">
                <a:tc>
                  <a:txBody>
                    <a:bodyPr/>
                    <a:lstStyle/>
                    <a:p>
                      <a:pPr algn="ctr"/>
                      <a:r>
                        <a:rPr kumimoji="1" lang="en-US" altLang="ja-JP" sz="1200" b="1" dirty="0" smtClean="0">
                          <a:solidFill>
                            <a:schemeClr val="bg1"/>
                          </a:solidFill>
                          <a:latin typeface="Meiryo UI" panose="020B0604030504040204" pitchFamily="50" charset="-128"/>
                          <a:ea typeface="Meiryo UI" panose="020B0604030504040204" pitchFamily="50" charset="-128"/>
                        </a:rPr>
                        <a:t>#</a:t>
                      </a:r>
                      <a:endParaRPr kumimoji="1" lang="ja-JP" altLang="en-US" sz="1200" b="1" dirty="0">
                        <a:solidFill>
                          <a:schemeClr val="bg1"/>
                        </a:solidFill>
                        <a:latin typeface="Meiryo UI" panose="020B0604030504040204" pitchFamily="50" charset="-128"/>
                        <a:ea typeface="Meiryo UI" panose="020B0604030504040204" pitchFamily="50" charset="-128"/>
                      </a:endParaRPr>
                    </a:p>
                  </a:txBody>
                  <a:tcPr anchor="ctr">
                    <a:lnL w="19050" cap="flat" cmpd="sng" algn="ctr">
                      <a:solidFill>
                        <a:schemeClr val="accent3"/>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accent3"/>
                      </a:solidFill>
                      <a:prstDash val="solid"/>
                      <a:round/>
                      <a:headEnd type="none" w="med" len="med"/>
                      <a:tailEnd type="none" w="med" len="med"/>
                    </a:lnT>
                    <a:lnB w="19050" cap="flat" cmpd="sng" algn="ctr">
                      <a:solidFill>
                        <a:schemeClr val="accent3"/>
                      </a:solidFill>
                      <a:prstDash val="solid"/>
                      <a:round/>
                      <a:headEnd type="none" w="med" len="med"/>
                      <a:tailEnd type="none" w="med" len="med"/>
                    </a:lnB>
                    <a:lnTlToBr w="12700" cmpd="sng">
                      <a:noFill/>
                      <a:prstDash val="solid"/>
                    </a:lnTlToBr>
                    <a:lnBlToTr w="12700" cmpd="sng">
                      <a:noFill/>
                      <a:prstDash val="solid"/>
                    </a:lnBlToTr>
                    <a:solidFill>
                      <a:schemeClr val="accent3"/>
                    </a:solidFill>
                  </a:tcPr>
                </a:tc>
                <a:tc>
                  <a:txBody>
                    <a:bodyPr/>
                    <a:lstStyle>
                      <a:lvl1pPr marL="0" algn="l" defTabSz="914400" rtl="0" eaLnBrk="1" latinLnBrk="0" hangingPunct="1">
                        <a:defRPr kumimoji="1" sz="1800" kern="1200">
                          <a:solidFill>
                            <a:schemeClr val="tx1"/>
                          </a:solidFill>
                          <a:latin typeface="Segoe UI"/>
                          <a:ea typeface="Meiryo UI"/>
                        </a:defRPr>
                      </a:lvl1pPr>
                      <a:lvl2pPr marL="457200" algn="l" defTabSz="914400" rtl="0" eaLnBrk="1" latinLnBrk="0" hangingPunct="1">
                        <a:defRPr kumimoji="1" sz="1800" kern="1200">
                          <a:solidFill>
                            <a:schemeClr val="tx1"/>
                          </a:solidFill>
                          <a:latin typeface="Segoe UI"/>
                          <a:ea typeface="Meiryo UI"/>
                        </a:defRPr>
                      </a:lvl2pPr>
                      <a:lvl3pPr marL="914400" algn="l" defTabSz="914400" rtl="0" eaLnBrk="1" latinLnBrk="0" hangingPunct="1">
                        <a:defRPr kumimoji="1" sz="1800" kern="1200">
                          <a:solidFill>
                            <a:schemeClr val="tx1"/>
                          </a:solidFill>
                          <a:latin typeface="Segoe UI"/>
                          <a:ea typeface="Meiryo UI"/>
                        </a:defRPr>
                      </a:lvl3pPr>
                      <a:lvl4pPr marL="1371600" algn="l" defTabSz="914400" rtl="0" eaLnBrk="1" latinLnBrk="0" hangingPunct="1">
                        <a:defRPr kumimoji="1" sz="1800" kern="1200">
                          <a:solidFill>
                            <a:schemeClr val="tx1"/>
                          </a:solidFill>
                          <a:latin typeface="Segoe UI"/>
                          <a:ea typeface="Meiryo UI"/>
                        </a:defRPr>
                      </a:lvl4pPr>
                      <a:lvl5pPr marL="1828800" algn="l" defTabSz="914400" rtl="0" eaLnBrk="1" latinLnBrk="0" hangingPunct="1">
                        <a:defRPr kumimoji="1" sz="1800" kern="1200">
                          <a:solidFill>
                            <a:schemeClr val="tx1"/>
                          </a:solidFill>
                          <a:latin typeface="Segoe UI"/>
                          <a:ea typeface="Meiryo UI"/>
                        </a:defRPr>
                      </a:lvl5pPr>
                      <a:lvl6pPr marL="2286000" algn="l" defTabSz="914400" rtl="0" eaLnBrk="1" latinLnBrk="0" hangingPunct="1">
                        <a:defRPr kumimoji="1" sz="1800" kern="1200">
                          <a:solidFill>
                            <a:schemeClr val="tx1"/>
                          </a:solidFill>
                          <a:latin typeface="Segoe UI"/>
                          <a:ea typeface="Meiryo UI"/>
                        </a:defRPr>
                      </a:lvl6pPr>
                      <a:lvl7pPr marL="2743200" algn="l" defTabSz="914400" rtl="0" eaLnBrk="1" latinLnBrk="0" hangingPunct="1">
                        <a:defRPr kumimoji="1" sz="1800" kern="1200">
                          <a:solidFill>
                            <a:schemeClr val="tx1"/>
                          </a:solidFill>
                          <a:latin typeface="Segoe UI"/>
                          <a:ea typeface="Meiryo UI"/>
                        </a:defRPr>
                      </a:lvl7pPr>
                      <a:lvl8pPr marL="3200400" algn="l" defTabSz="914400" rtl="0" eaLnBrk="1" latinLnBrk="0" hangingPunct="1">
                        <a:defRPr kumimoji="1" sz="1800" kern="1200">
                          <a:solidFill>
                            <a:schemeClr val="tx1"/>
                          </a:solidFill>
                          <a:latin typeface="Segoe UI"/>
                          <a:ea typeface="Meiryo UI"/>
                        </a:defRPr>
                      </a:lvl8pPr>
                      <a:lvl9pPr marL="3657600" algn="l" defTabSz="914400" rtl="0" eaLnBrk="1" latinLnBrk="0" hangingPunct="1">
                        <a:defRPr kumimoji="1" sz="1800" kern="1200">
                          <a:solidFill>
                            <a:schemeClr val="tx1"/>
                          </a:solidFill>
                          <a:latin typeface="Segoe UI"/>
                          <a:ea typeface="Meiryo UI"/>
                        </a:defRPr>
                      </a:lvl9pPr>
                    </a:lstStyle>
                    <a:p>
                      <a:pPr algn="ctr"/>
                      <a:r>
                        <a:rPr kumimoji="1" lang="ja-JP" altLang="en-US" sz="1200" b="1" dirty="0" smtClean="0">
                          <a:solidFill>
                            <a:schemeClr val="bg1"/>
                          </a:solidFill>
                          <a:latin typeface="Meiryo UI" panose="020B0604030504040204" pitchFamily="50" charset="-128"/>
                          <a:ea typeface="Meiryo UI" panose="020B0604030504040204" pitchFamily="50" charset="-128"/>
                        </a:rPr>
                        <a:t>団体名</a:t>
                      </a:r>
                      <a:endParaRPr kumimoji="1" lang="ja-JP" altLang="en-US" sz="1200" b="1" dirty="0">
                        <a:solidFill>
                          <a:schemeClr val="bg1"/>
                        </a:solidFill>
                        <a:latin typeface="Meiryo UI" panose="020B0604030504040204" pitchFamily="50" charset="-128"/>
                        <a:ea typeface="Meiryo UI" panose="020B0604030504040204" pitchFamily="50" charset="-128"/>
                      </a:endParaRP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accent3"/>
                      </a:solidFill>
                      <a:prstDash val="solid"/>
                      <a:round/>
                      <a:headEnd type="none" w="med" len="med"/>
                      <a:tailEnd type="none" w="med" len="med"/>
                    </a:lnT>
                    <a:lnB w="19050" cap="flat" cmpd="sng" algn="ctr">
                      <a:solidFill>
                        <a:schemeClr val="accent3"/>
                      </a:solidFill>
                      <a:prstDash val="solid"/>
                      <a:round/>
                      <a:headEnd type="none" w="med" len="med"/>
                      <a:tailEnd type="none" w="med" len="med"/>
                    </a:lnB>
                    <a:lnTlToBr w="12700" cmpd="sng">
                      <a:noFill/>
                      <a:prstDash val="solid"/>
                    </a:lnTlToBr>
                    <a:lnBlToTr w="12700" cmpd="sng">
                      <a:noFill/>
                      <a:prstDash val="solid"/>
                    </a:lnBlToTr>
                    <a:solidFill>
                      <a:schemeClr val="accent3"/>
                    </a:solidFill>
                  </a:tcPr>
                </a:tc>
                <a:tc>
                  <a:txBody>
                    <a:bodyPr/>
                    <a:lstStyle/>
                    <a:p>
                      <a:pPr algn="ctr"/>
                      <a:r>
                        <a:rPr kumimoji="1" lang="ja-JP" altLang="en-US" sz="1200" b="1" dirty="0" smtClean="0">
                          <a:solidFill>
                            <a:schemeClr val="bg1"/>
                          </a:solidFill>
                          <a:latin typeface="Meiryo UI" panose="020B0604030504040204" pitchFamily="50" charset="-128"/>
                          <a:ea typeface="Meiryo UI" panose="020B0604030504040204" pitchFamily="50" charset="-128"/>
                        </a:rPr>
                        <a:t>部署名</a:t>
                      </a:r>
                      <a:endParaRPr kumimoji="1" lang="ja-JP" altLang="en-US" sz="1200" b="1" dirty="0">
                        <a:solidFill>
                          <a:schemeClr val="bg1"/>
                        </a:solidFill>
                        <a:latin typeface="Meiryo UI" panose="020B0604030504040204" pitchFamily="50" charset="-128"/>
                        <a:ea typeface="Meiryo UI" panose="020B0604030504040204" pitchFamily="50" charset="-128"/>
                      </a:endParaRP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accent3"/>
                      </a:solidFill>
                      <a:prstDash val="solid"/>
                      <a:round/>
                      <a:headEnd type="none" w="med" len="med"/>
                      <a:tailEnd type="none" w="med" len="med"/>
                    </a:lnT>
                    <a:lnB w="19050" cap="flat" cmpd="sng" algn="ctr">
                      <a:solidFill>
                        <a:schemeClr val="accent3"/>
                      </a:solidFill>
                      <a:prstDash val="solid"/>
                      <a:round/>
                      <a:headEnd type="none" w="med" len="med"/>
                      <a:tailEnd type="none" w="med" len="med"/>
                    </a:lnB>
                    <a:lnTlToBr w="12700" cmpd="sng">
                      <a:noFill/>
                      <a:prstDash val="solid"/>
                    </a:lnTlToBr>
                    <a:lnBlToTr w="12700" cmpd="sng">
                      <a:noFill/>
                      <a:prstDash val="solid"/>
                    </a:lnBlToTr>
                    <a:solidFill>
                      <a:schemeClr val="accent3"/>
                    </a:solidFill>
                  </a:tcPr>
                </a:tc>
                <a:tc>
                  <a:txBody>
                    <a:bodyPr/>
                    <a:lstStyle/>
                    <a:p>
                      <a:pPr algn="ctr"/>
                      <a:r>
                        <a:rPr kumimoji="1" lang="ja-JP" altLang="en-US" sz="1200" b="1" dirty="0" smtClean="0">
                          <a:solidFill>
                            <a:schemeClr val="bg1"/>
                          </a:solidFill>
                          <a:latin typeface="Meiryo UI" panose="020B0604030504040204" pitchFamily="50" charset="-128"/>
                          <a:ea typeface="Meiryo UI" panose="020B0604030504040204" pitchFamily="50" charset="-128"/>
                        </a:rPr>
                        <a:t>役職</a:t>
                      </a:r>
                      <a:endParaRPr kumimoji="1" lang="ja-JP" altLang="en-US" sz="1200" b="1" dirty="0">
                        <a:solidFill>
                          <a:schemeClr val="bg1"/>
                        </a:solidFill>
                        <a:latin typeface="Meiryo UI" panose="020B0604030504040204" pitchFamily="50" charset="-128"/>
                        <a:ea typeface="Meiryo UI" panose="020B0604030504040204" pitchFamily="50" charset="-128"/>
                      </a:endParaRP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accent3"/>
                      </a:solidFill>
                      <a:prstDash val="solid"/>
                      <a:round/>
                      <a:headEnd type="none" w="med" len="med"/>
                      <a:tailEnd type="none" w="med" len="med"/>
                    </a:lnT>
                    <a:lnB w="19050" cap="flat" cmpd="sng" algn="ctr">
                      <a:solidFill>
                        <a:schemeClr val="accent3"/>
                      </a:solidFill>
                      <a:prstDash val="solid"/>
                      <a:round/>
                      <a:headEnd type="none" w="med" len="med"/>
                      <a:tailEnd type="none" w="med" len="med"/>
                    </a:lnB>
                    <a:lnTlToBr w="12700" cmpd="sng">
                      <a:noFill/>
                      <a:prstDash val="solid"/>
                    </a:lnTlToBr>
                    <a:lnBlToTr w="12700" cmpd="sng">
                      <a:noFill/>
                      <a:prstDash val="solid"/>
                    </a:lnBlToTr>
                    <a:solidFill>
                      <a:schemeClr val="accent3"/>
                    </a:solidFill>
                  </a:tcPr>
                </a:tc>
                <a:tc>
                  <a:txBody>
                    <a:bodyPr/>
                    <a:lstStyle>
                      <a:lvl1pPr marL="0" algn="l" defTabSz="484862" rtl="0" eaLnBrk="1" latinLnBrk="0" hangingPunct="1">
                        <a:defRPr kumimoji="1" sz="1909" b="1" kern="1200">
                          <a:solidFill>
                            <a:schemeClr val="lt1"/>
                          </a:solidFill>
                          <a:latin typeface="Segoe UI"/>
                          <a:ea typeface="メイリオ"/>
                        </a:defRPr>
                      </a:lvl1pPr>
                      <a:lvl2pPr marL="484862" algn="l" defTabSz="484862" rtl="0" eaLnBrk="1" latinLnBrk="0" hangingPunct="1">
                        <a:defRPr kumimoji="1" sz="1909" b="1" kern="1200">
                          <a:solidFill>
                            <a:schemeClr val="lt1"/>
                          </a:solidFill>
                          <a:latin typeface="Segoe UI"/>
                          <a:ea typeface="メイリオ"/>
                        </a:defRPr>
                      </a:lvl2pPr>
                      <a:lvl3pPr marL="969727" algn="l" defTabSz="484862" rtl="0" eaLnBrk="1" latinLnBrk="0" hangingPunct="1">
                        <a:defRPr kumimoji="1" sz="1909" b="1" kern="1200">
                          <a:solidFill>
                            <a:schemeClr val="lt1"/>
                          </a:solidFill>
                          <a:latin typeface="Segoe UI"/>
                          <a:ea typeface="メイリオ"/>
                        </a:defRPr>
                      </a:lvl3pPr>
                      <a:lvl4pPr marL="1454588" algn="l" defTabSz="484862" rtl="0" eaLnBrk="1" latinLnBrk="0" hangingPunct="1">
                        <a:defRPr kumimoji="1" sz="1909" b="1" kern="1200">
                          <a:solidFill>
                            <a:schemeClr val="lt1"/>
                          </a:solidFill>
                          <a:latin typeface="Segoe UI"/>
                          <a:ea typeface="メイリオ"/>
                        </a:defRPr>
                      </a:lvl4pPr>
                      <a:lvl5pPr marL="1939450" algn="l" defTabSz="484862" rtl="0" eaLnBrk="1" latinLnBrk="0" hangingPunct="1">
                        <a:defRPr kumimoji="1" sz="1909" b="1" kern="1200">
                          <a:solidFill>
                            <a:schemeClr val="lt1"/>
                          </a:solidFill>
                          <a:latin typeface="Segoe UI"/>
                          <a:ea typeface="メイリオ"/>
                        </a:defRPr>
                      </a:lvl5pPr>
                      <a:lvl6pPr marL="2424313" algn="l" defTabSz="484862" rtl="0" eaLnBrk="1" latinLnBrk="0" hangingPunct="1">
                        <a:defRPr kumimoji="1" sz="1909" b="1" kern="1200">
                          <a:solidFill>
                            <a:schemeClr val="lt1"/>
                          </a:solidFill>
                          <a:latin typeface="Segoe UI"/>
                          <a:ea typeface="メイリオ"/>
                        </a:defRPr>
                      </a:lvl6pPr>
                      <a:lvl7pPr marL="2909175" algn="l" defTabSz="484862" rtl="0" eaLnBrk="1" latinLnBrk="0" hangingPunct="1">
                        <a:defRPr kumimoji="1" sz="1909" b="1" kern="1200">
                          <a:solidFill>
                            <a:schemeClr val="lt1"/>
                          </a:solidFill>
                          <a:latin typeface="Segoe UI"/>
                          <a:ea typeface="メイリオ"/>
                        </a:defRPr>
                      </a:lvl7pPr>
                      <a:lvl8pPr marL="3394036" algn="l" defTabSz="484862" rtl="0" eaLnBrk="1" latinLnBrk="0" hangingPunct="1">
                        <a:defRPr kumimoji="1" sz="1909" b="1" kern="1200">
                          <a:solidFill>
                            <a:schemeClr val="lt1"/>
                          </a:solidFill>
                          <a:latin typeface="Segoe UI"/>
                          <a:ea typeface="メイリオ"/>
                        </a:defRPr>
                      </a:lvl8pPr>
                      <a:lvl9pPr marL="3878899" algn="l" defTabSz="484862" rtl="0" eaLnBrk="1" latinLnBrk="0" hangingPunct="1">
                        <a:defRPr kumimoji="1" sz="1909" b="1" kern="1200">
                          <a:solidFill>
                            <a:schemeClr val="lt1"/>
                          </a:solidFill>
                          <a:latin typeface="Segoe UI"/>
                          <a:ea typeface="メイリオ"/>
                        </a:defRPr>
                      </a:lvl9pPr>
                    </a:lstStyle>
                    <a:p>
                      <a:pPr algn="ctr"/>
                      <a:r>
                        <a:rPr kumimoji="1" lang="ja-JP" altLang="en-US" sz="1200" b="1" dirty="0" smtClean="0">
                          <a:solidFill>
                            <a:schemeClr val="bg1"/>
                          </a:solidFill>
                          <a:latin typeface="Meiryo UI" panose="020B0604030504040204" pitchFamily="50" charset="-128"/>
                          <a:ea typeface="Meiryo UI" panose="020B0604030504040204" pitchFamily="50" charset="-128"/>
                        </a:rPr>
                        <a:t>氏名</a:t>
                      </a:r>
                      <a:endParaRPr kumimoji="1" lang="ja-JP" altLang="en-US" sz="1200" b="1" dirty="0">
                        <a:solidFill>
                          <a:schemeClr val="bg1"/>
                        </a:solidFill>
                        <a:latin typeface="Meiryo UI" panose="020B0604030504040204" pitchFamily="50" charset="-128"/>
                        <a:ea typeface="Meiryo UI" panose="020B0604030504040204" pitchFamily="50" charset="-128"/>
                      </a:endParaRP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accent3"/>
                      </a:solidFill>
                      <a:prstDash val="solid"/>
                      <a:round/>
                      <a:headEnd type="none" w="med" len="med"/>
                      <a:tailEnd type="none" w="med" len="med"/>
                    </a:lnT>
                    <a:lnB w="19050" cap="flat" cmpd="sng" algn="ctr">
                      <a:solidFill>
                        <a:schemeClr val="accent3"/>
                      </a:solidFill>
                      <a:prstDash val="solid"/>
                      <a:round/>
                      <a:headEnd type="none" w="med" len="med"/>
                      <a:tailEnd type="none" w="med" len="med"/>
                    </a:lnB>
                    <a:lnTlToBr w="12700" cmpd="sng">
                      <a:noFill/>
                      <a:prstDash val="solid"/>
                    </a:lnTlToBr>
                    <a:lnBlToTr w="12700" cmpd="sng">
                      <a:noFill/>
                      <a:prstDash val="solid"/>
                    </a:lnBlToTr>
                    <a:solidFill>
                      <a:schemeClr val="accent3"/>
                    </a:solidFill>
                  </a:tcPr>
                </a:tc>
                <a:extLst>
                  <a:ext uri="{0D108BD9-81ED-4DB2-BD59-A6C34878D82A}">
                    <a16:rowId xmlns:a16="http://schemas.microsoft.com/office/drawing/2014/main" val="1889688714"/>
                  </a:ext>
                </a:extLst>
              </a:tr>
              <a:tr h="349297">
                <a:tc>
                  <a:txBody>
                    <a:bodyPr/>
                    <a:lstStyle/>
                    <a:p>
                      <a:r>
                        <a:rPr kumimoji="1" lang="en-US" altLang="ja-JP" sz="1200" dirty="0" smtClean="0">
                          <a:latin typeface="Meiryo UI" panose="020B0604030504040204" pitchFamily="50" charset="-128"/>
                          <a:ea typeface="Meiryo UI" panose="020B0604030504040204" pitchFamily="50" charset="-128"/>
                        </a:rPr>
                        <a:t>1</a:t>
                      </a:r>
                      <a:endParaRPr kumimoji="1" lang="ja-JP" altLang="en-US" sz="1200" dirty="0">
                        <a:latin typeface="Meiryo UI" panose="020B0604030504040204" pitchFamily="50" charset="-128"/>
                        <a:ea typeface="Meiryo UI" panose="020B0604030504040204" pitchFamily="50" charset="-128"/>
                      </a:endParaRPr>
                    </a:p>
                  </a:txBody>
                  <a:tcPr anchor="ctr">
                    <a:lnL w="19050" cap="flat" cmpd="sng" algn="ctr">
                      <a:solidFill>
                        <a:schemeClr val="accent3"/>
                      </a:solidFill>
                      <a:prstDash val="solid"/>
                      <a:round/>
                      <a:headEnd type="none" w="med" len="med"/>
                      <a:tailEnd type="none" w="med" len="med"/>
                    </a:lnL>
                    <a:lnR w="19050" cap="flat" cmpd="sng" algn="ctr">
                      <a:solidFill>
                        <a:schemeClr val="accent3"/>
                      </a:solidFill>
                      <a:prstDash val="solid"/>
                      <a:round/>
                      <a:headEnd type="none" w="med" len="med"/>
                      <a:tailEnd type="none" w="med" len="med"/>
                    </a:lnR>
                    <a:lnT w="19050" cap="flat" cmpd="sng" algn="ctr">
                      <a:solidFill>
                        <a:schemeClr val="accent3"/>
                      </a:solidFill>
                      <a:prstDash val="solid"/>
                      <a:round/>
                      <a:headEnd type="none" w="med" len="med"/>
                      <a:tailEnd type="none" w="med" len="med"/>
                    </a:lnT>
                    <a:lnB w="19050" cap="flat" cmpd="sng" algn="ctr">
                      <a:solidFill>
                        <a:schemeClr val="accent3"/>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tx1"/>
                          </a:solidFill>
                          <a:latin typeface="Segoe UI"/>
                          <a:ea typeface="Meiryo UI"/>
                        </a:defRPr>
                      </a:lvl1pPr>
                      <a:lvl2pPr marL="457200" algn="l" defTabSz="914400" rtl="0" eaLnBrk="1" latinLnBrk="0" hangingPunct="1">
                        <a:defRPr kumimoji="1" sz="1800" kern="1200">
                          <a:solidFill>
                            <a:schemeClr val="tx1"/>
                          </a:solidFill>
                          <a:latin typeface="Segoe UI"/>
                          <a:ea typeface="Meiryo UI"/>
                        </a:defRPr>
                      </a:lvl2pPr>
                      <a:lvl3pPr marL="914400" algn="l" defTabSz="914400" rtl="0" eaLnBrk="1" latinLnBrk="0" hangingPunct="1">
                        <a:defRPr kumimoji="1" sz="1800" kern="1200">
                          <a:solidFill>
                            <a:schemeClr val="tx1"/>
                          </a:solidFill>
                          <a:latin typeface="Segoe UI"/>
                          <a:ea typeface="Meiryo UI"/>
                        </a:defRPr>
                      </a:lvl3pPr>
                      <a:lvl4pPr marL="1371600" algn="l" defTabSz="914400" rtl="0" eaLnBrk="1" latinLnBrk="0" hangingPunct="1">
                        <a:defRPr kumimoji="1" sz="1800" kern="1200">
                          <a:solidFill>
                            <a:schemeClr val="tx1"/>
                          </a:solidFill>
                          <a:latin typeface="Segoe UI"/>
                          <a:ea typeface="Meiryo UI"/>
                        </a:defRPr>
                      </a:lvl4pPr>
                      <a:lvl5pPr marL="1828800" algn="l" defTabSz="914400" rtl="0" eaLnBrk="1" latinLnBrk="0" hangingPunct="1">
                        <a:defRPr kumimoji="1" sz="1800" kern="1200">
                          <a:solidFill>
                            <a:schemeClr val="tx1"/>
                          </a:solidFill>
                          <a:latin typeface="Segoe UI"/>
                          <a:ea typeface="Meiryo UI"/>
                        </a:defRPr>
                      </a:lvl5pPr>
                      <a:lvl6pPr marL="2286000" algn="l" defTabSz="914400" rtl="0" eaLnBrk="1" latinLnBrk="0" hangingPunct="1">
                        <a:defRPr kumimoji="1" sz="1800" kern="1200">
                          <a:solidFill>
                            <a:schemeClr val="tx1"/>
                          </a:solidFill>
                          <a:latin typeface="Segoe UI"/>
                          <a:ea typeface="Meiryo UI"/>
                        </a:defRPr>
                      </a:lvl6pPr>
                      <a:lvl7pPr marL="2743200" algn="l" defTabSz="914400" rtl="0" eaLnBrk="1" latinLnBrk="0" hangingPunct="1">
                        <a:defRPr kumimoji="1" sz="1800" kern="1200">
                          <a:solidFill>
                            <a:schemeClr val="tx1"/>
                          </a:solidFill>
                          <a:latin typeface="Segoe UI"/>
                          <a:ea typeface="Meiryo UI"/>
                        </a:defRPr>
                      </a:lvl7pPr>
                      <a:lvl8pPr marL="3200400" algn="l" defTabSz="914400" rtl="0" eaLnBrk="1" latinLnBrk="0" hangingPunct="1">
                        <a:defRPr kumimoji="1" sz="1800" kern="1200">
                          <a:solidFill>
                            <a:schemeClr val="tx1"/>
                          </a:solidFill>
                          <a:latin typeface="Segoe UI"/>
                          <a:ea typeface="Meiryo UI"/>
                        </a:defRPr>
                      </a:lvl8pPr>
                      <a:lvl9pPr marL="3657600" algn="l" defTabSz="914400" rtl="0" eaLnBrk="1" latinLnBrk="0" hangingPunct="1">
                        <a:defRPr kumimoji="1" sz="1800" kern="1200">
                          <a:solidFill>
                            <a:schemeClr val="tx1"/>
                          </a:solidFill>
                          <a:latin typeface="Segoe UI"/>
                          <a:ea typeface="Meiryo UI"/>
                        </a:defRPr>
                      </a:lvl9pPr>
                    </a:lstStyle>
                    <a:p>
                      <a:endParaRPr kumimoji="1" lang="ja-JP" altLang="en-US" sz="1200" dirty="0">
                        <a:latin typeface="Meiryo UI" panose="020B0604030504040204" pitchFamily="50" charset="-128"/>
                        <a:ea typeface="Meiryo UI" panose="020B0604030504040204" pitchFamily="50" charset="-128"/>
                      </a:endParaRPr>
                    </a:p>
                  </a:txBody>
                  <a:tcPr anchor="ctr">
                    <a:lnL w="19050" cap="flat" cmpd="sng" algn="ctr">
                      <a:solidFill>
                        <a:schemeClr val="accent3"/>
                      </a:solidFill>
                      <a:prstDash val="solid"/>
                      <a:round/>
                      <a:headEnd type="none" w="med" len="med"/>
                      <a:tailEnd type="none" w="med" len="med"/>
                    </a:lnL>
                    <a:lnR w="19050" cap="flat" cmpd="sng" algn="ctr">
                      <a:solidFill>
                        <a:schemeClr val="accent3"/>
                      </a:solidFill>
                      <a:prstDash val="solid"/>
                      <a:round/>
                      <a:headEnd type="none" w="med" len="med"/>
                      <a:tailEnd type="none" w="med" len="med"/>
                    </a:lnR>
                    <a:lnT w="19050" cap="flat" cmpd="sng" algn="ctr">
                      <a:solidFill>
                        <a:schemeClr val="accent3"/>
                      </a:solidFill>
                      <a:prstDash val="solid"/>
                      <a:round/>
                      <a:headEnd type="none" w="med" len="med"/>
                      <a:tailEnd type="none" w="med" len="med"/>
                    </a:lnT>
                    <a:lnB w="19050" cap="flat" cmpd="sng" algn="ctr">
                      <a:solidFill>
                        <a:schemeClr val="accent3"/>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nchor="ctr">
                    <a:lnL w="19050" cap="flat" cmpd="sng" algn="ctr">
                      <a:solidFill>
                        <a:schemeClr val="accent3"/>
                      </a:solidFill>
                      <a:prstDash val="solid"/>
                      <a:round/>
                      <a:headEnd type="none" w="med" len="med"/>
                      <a:tailEnd type="none" w="med" len="med"/>
                    </a:lnL>
                    <a:lnR w="19050" cap="flat" cmpd="sng" algn="ctr">
                      <a:solidFill>
                        <a:schemeClr val="accent3"/>
                      </a:solidFill>
                      <a:prstDash val="solid"/>
                      <a:round/>
                      <a:headEnd type="none" w="med" len="med"/>
                      <a:tailEnd type="none" w="med" len="med"/>
                    </a:lnR>
                    <a:lnT w="19050" cap="flat" cmpd="sng" algn="ctr">
                      <a:solidFill>
                        <a:schemeClr val="accent3"/>
                      </a:solidFill>
                      <a:prstDash val="solid"/>
                      <a:round/>
                      <a:headEnd type="none" w="med" len="med"/>
                      <a:tailEnd type="none" w="med" len="med"/>
                    </a:lnT>
                    <a:lnB w="19050" cap="flat" cmpd="sng" algn="ctr">
                      <a:solidFill>
                        <a:schemeClr val="accent3"/>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nchor="ctr">
                    <a:lnL w="19050" cap="flat" cmpd="sng" algn="ctr">
                      <a:solidFill>
                        <a:schemeClr val="accent3"/>
                      </a:solidFill>
                      <a:prstDash val="solid"/>
                      <a:round/>
                      <a:headEnd type="none" w="med" len="med"/>
                      <a:tailEnd type="none" w="med" len="med"/>
                    </a:lnL>
                    <a:lnR w="19050" cap="flat" cmpd="sng" algn="ctr">
                      <a:solidFill>
                        <a:schemeClr val="accent3"/>
                      </a:solidFill>
                      <a:prstDash val="solid"/>
                      <a:round/>
                      <a:headEnd type="none" w="med" len="med"/>
                      <a:tailEnd type="none" w="med" len="med"/>
                    </a:lnR>
                    <a:lnT w="19050" cap="flat" cmpd="sng" algn="ctr">
                      <a:solidFill>
                        <a:schemeClr val="accent3"/>
                      </a:solidFill>
                      <a:prstDash val="solid"/>
                      <a:round/>
                      <a:headEnd type="none" w="med" len="med"/>
                      <a:tailEnd type="none" w="med" len="med"/>
                    </a:lnT>
                    <a:lnB w="19050" cap="flat" cmpd="sng" algn="ctr">
                      <a:solidFill>
                        <a:schemeClr val="accent3"/>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484862" rtl="0" eaLnBrk="1" latinLnBrk="0" hangingPunct="1">
                        <a:defRPr kumimoji="1" sz="1909" kern="1200">
                          <a:solidFill>
                            <a:schemeClr val="dk1"/>
                          </a:solidFill>
                          <a:latin typeface="Segoe UI"/>
                          <a:ea typeface="メイリオ"/>
                        </a:defRPr>
                      </a:lvl1pPr>
                      <a:lvl2pPr marL="484862" algn="l" defTabSz="484862" rtl="0" eaLnBrk="1" latinLnBrk="0" hangingPunct="1">
                        <a:defRPr kumimoji="1" sz="1909" kern="1200">
                          <a:solidFill>
                            <a:schemeClr val="dk1"/>
                          </a:solidFill>
                          <a:latin typeface="Segoe UI"/>
                          <a:ea typeface="メイリオ"/>
                        </a:defRPr>
                      </a:lvl2pPr>
                      <a:lvl3pPr marL="969727" algn="l" defTabSz="484862" rtl="0" eaLnBrk="1" latinLnBrk="0" hangingPunct="1">
                        <a:defRPr kumimoji="1" sz="1909" kern="1200">
                          <a:solidFill>
                            <a:schemeClr val="dk1"/>
                          </a:solidFill>
                          <a:latin typeface="Segoe UI"/>
                          <a:ea typeface="メイリオ"/>
                        </a:defRPr>
                      </a:lvl3pPr>
                      <a:lvl4pPr marL="1454588" algn="l" defTabSz="484862" rtl="0" eaLnBrk="1" latinLnBrk="0" hangingPunct="1">
                        <a:defRPr kumimoji="1" sz="1909" kern="1200">
                          <a:solidFill>
                            <a:schemeClr val="dk1"/>
                          </a:solidFill>
                          <a:latin typeface="Segoe UI"/>
                          <a:ea typeface="メイリオ"/>
                        </a:defRPr>
                      </a:lvl4pPr>
                      <a:lvl5pPr marL="1939450" algn="l" defTabSz="484862" rtl="0" eaLnBrk="1" latinLnBrk="0" hangingPunct="1">
                        <a:defRPr kumimoji="1" sz="1909" kern="1200">
                          <a:solidFill>
                            <a:schemeClr val="dk1"/>
                          </a:solidFill>
                          <a:latin typeface="Segoe UI"/>
                          <a:ea typeface="メイリオ"/>
                        </a:defRPr>
                      </a:lvl5pPr>
                      <a:lvl6pPr marL="2424313" algn="l" defTabSz="484862" rtl="0" eaLnBrk="1" latinLnBrk="0" hangingPunct="1">
                        <a:defRPr kumimoji="1" sz="1909" kern="1200">
                          <a:solidFill>
                            <a:schemeClr val="dk1"/>
                          </a:solidFill>
                          <a:latin typeface="Segoe UI"/>
                          <a:ea typeface="メイリオ"/>
                        </a:defRPr>
                      </a:lvl6pPr>
                      <a:lvl7pPr marL="2909175" algn="l" defTabSz="484862" rtl="0" eaLnBrk="1" latinLnBrk="0" hangingPunct="1">
                        <a:defRPr kumimoji="1" sz="1909" kern="1200">
                          <a:solidFill>
                            <a:schemeClr val="dk1"/>
                          </a:solidFill>
                          <a:latin typeface="Segoe UI"/>
                          <a:ea typeface="メイリオ"/>
                        </a:defRPr>
                      </a:lvl7pPr>
                      <a:lvl8pPr marL="3394036" algn="l" defTabSz="484862" rtl="0" eaLnBrk="1" latinLnBrk="0" hangingPunct="1">
                        <a:defRPr kumimoji="1" sz="1909" kern="1200">
                          <a:solidFill>
                            <a:schemeClr val="dk1"/>
                          </a:solidFill>
                          <a:latin typeface="Segoe UI"/>
                          <a:ea typeface="メイリオ"/>
                        </a:defRPr>
                      </a:lvl8pPr>
                      <a:lvl9pPr marL="3878899" algn="l" defTabSz="484862" rtl="0" eaLnBrk="1" latinLnBrk="0" hangingPunct="1">
                        <a:defRPr kumimoji="1" sz="1909" kern="1200">
                          <a:solidFill>
                            <a:schemeClr val="dk1"/>
                          </a:solidFill>
                          <a:latin typeface="Segoe UI"/>
                          <a:ea typeface="メイリオ"/>
                        </a:defRPr>
                      </a:lvl9pPr>
                    </a:lstStyle>
                    <a:p>
                      <a:endParaRPr kumimoji="1" lang="ja-JP" altLang="en-US" sz="1200" dirty="0">
                        <a:latin typeface="Meiryo UI" panose="020B0604030504040204" pitchFamily="50" charset="-128"/>
                        <a:ea typeface="Meiryo UI" panose="020B0604030504040204" pitchFamily="50" charset="-128"/>
                      </a:endParaRPr>
                    </a:p>
                  </a:txBody>
                  <a:tcPr anchor="ctr">
                    <a:lnL w="19050" cap="flat" cmpd="sng" algn="ctr">
                      <a:solidFill>
                        <a:schemeClr val="accent3"/>
                      </a:solidFill>
                      <a:prstDash val="solid"/>
                      <a:round/>
                      <a:headEnd type="none" w="med" len="med"/>
                      <a:tailEnd type="none" w="med" len="med"/>
                    </a:lnL>
                    <a:lnR w="19050" cap="flat" cmpd="sng" algn="ctr">
                      <a:solidFill>
                        <a:schemeClr val="accent3"/>
                      </a:solidFill>
                      <a:prstDash val="solid"/>
                      <a:round/>
                      <a:headEnd type="none" w="med" len="med"/>
                      <a:tailEnd type="none" w="med" len="med"/>
                    </a:lnR>
                    <a:lnT w="19050" cap="flat" cmpd="sng" algn="ctr">
                      <a:solidFill>
                        <a:schemeClr val="accent3"/>
                      </a:solidFill>
                      <a:prstDash val="solid"/>
                      <a:round/>
                      <a:headEnd type="none" w="med" len="med"/>
                      <a:tailEnd type="none" w="med" len="med"/>
                    </a:lnT>
                    <a:lnB w="19050" cap="flat" cmpd="sng" algn="ctr">
                      <a:solidFill>
                        <a:schemeClr val="accent3"/>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1185769086"/>
                  </a:ext>
                </a:extLst>
              </a:tr>
              <a:tr h="349297">
                <a:tc>
                  <a:txBody>
                    <a:bodyPr/>
                    <a:lstStyle/>
                    <a:p>
                      <a:r>
                        <a:rPr kumimoji="1" lang="en-US" altLang="ja-JP" sz="1200" dirty="0" smtClean="0">
                          <a:latin typeface="Meiryo UI" panose="020B0604030504040204" pitchFamily="50" charset="-128"/>
                          <a:ea typeface="Meiryo UI" panose="020B0604030504040204" pitchFamily="50" charset="-128"/>
                        </a:rPr>
                        <a:t>2</a:t>
                      </a:r>
                      <a:endParaRPr kumimoji="1" lang="ja-JP" altLang="en-US" sz="1200" dirty="0">
                        <a:latin typeface="Meiryo UI" panose="020B0604030504040204" pitchFamily="50" charset="-128"/>
                        <a:ea typeface="Meiryo UI" panose="020B0604030504040204" pitchFamily="50" charset="-128"/>
                      </a:endParaRPr>
                    </a:p>
                  </a:txBody>
                  <a:tcPr anchor="ctr">
                    <a:lnL w="19050" cap="flat" cmpd="sng" algn="ctr">
                      <a:solidFill>
                        <a:schemeClr val="accent3"/>
                      </a:solidFill>
                      <a:prstDash val="solid"/>
                      <a:round/>
                      <a:headEnd type="none" w="med" len="med"/>
                      <a:tailEnd type="none" w="med" len="med"/>
                    </a:lnL>
                    <a:lnR w="19050" cap="flat" cmpd="sng" algn="ctr">
                      <a:solidFill>
                        <a:schemeClr val="accent3"/>
                      </a:solidFill>
                      <a:prstDash val="solid"/>
                      <a:round/>
                      <a:headEnd type="none" w="med" len="med"/>
                      <a:tailEnd type="none" w="med" len="med"/>
                    </a:lnR>
                    <a:lnT w="19050" cap="flat" cmpd="sng" algn="ctr">
                      <a:solidFill>
                        <a:schemeClr val="accent3"/>
                      </a:solidFill>
                      <a:prstDash val="solid"/>
                      <a:round/>
                      <a:headEnd type="none" w="med" len="med"/>
                      <a:tailEnd type="none" w="med" len="med"/>
                    </a:lnT>
                    <a:lnB w="19050" cap="flat" cmpd="sng" algn="ctr">
                      <a:solidFill>
                        <a:schemeClr val="accent3"/>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tx1"/>
                          </a:solidFill>
                          <a:latin typeface="Segoe UI"/>
                          <a:ea typeface="Meiryo UI"/>
                        </a:defRPr>
                      </a:lvl1pPr>
                      <a:lvl2pPr marL="457200" algn="l" defTabSz="914400" rtl="0" eaLnBrk="1" latinLnBrk="0" hangingPunct="1">
                        <a:defRPr kumimoji="1" sz="1800" kern="1200">
                          <a:solidFill>
                            <a:schemeClr val="tx1"/>
                          </a:solidFill>
                          <a:latin typeface="Segoe UI"/>
                          <a:ea typeface="Meiryo UI"/>
                        </a:defRPr>
                      </a:lvl2pPr>
                      <a:lvl3pPr marL="914400" algn="l" defTabSz="914400" rtl="0" eaLnBrk="1" latinLnBrk="0" hangingPunct="1">
                        <a:defRPr kumimoji="1" sz="1800" kern="1200">
                          <a:solidFill>
                            <a:schemeClr val="tx1"/>
                          </a:solidFill>
                          <a:latin typeface="Segoe UI"/>
                          <a:ea typeface="Meiryo UI"/>
                        </a:defRPr>
                      </a:lvl3pPr>
                      <a:lvl4pPr marL="1371600" algn="l" defTabSz="914400" rtl="0" eaLnBrk="1" latinLnBrk="0" hangingPunct="1">
                        <a:defRPr kumimoji="1" sz="1800" kern="1200">
                          <a:solidFill>
                            <a:schemeClr val="tx1"/>
                          </a:solidFill>
                          <a:latin typeface="Segoe UI"/>
                          <a:ea typeface="Meiryo UI"/>
                        </a:defRPr>
                      </a:lvl4pPr>
                      <a:lvl5pPr marL="1828800" algn="l" defTabSz="914400" rtl="0" eaLnBrk="1" latinLnBrk="0" hangingPunct="1">
                        <a:defRPr kumimoji="1" sz="1800" kern="1200">
                          <a:solidFill>
                            <a:schemeClr val="tx1"/>
                          </a:solidFill>
                          <a:latin typeface="Segoe UI"/>
                          <a:ea typeface="Meiryo UI"/>
                        </a:defRPr>
                      </a:lvl5pPr>
                      <a:lvl6pPr marL="2286000" algn="l" defTabSz="914400" rtl="0" eaLnBrk="1" latinLnBrk="0" hangingPunct="1">
                        <a:defRPr kumimoji="1" sz="1800" kern="1200">
                          <a:solidFill>
                            <a:schemeClr val="tx1"/>
                          </a:solidFill>
                          <a:latin typeface="Segoe UI"/>
                          <a:ea typeface="Meiryo UI"/>
                        </a:defRPr>
                      </a:lvl6pPr>
                      <a:lvl7pPr marL="2743200" algn="l" defTabSz="914400" rtl="0" eaLnBrk="1" latinLnBrk="0" hangingPunct="1">
                        <a:defRPr kumimoji="1" sz="1800" kern="1200">
                          <a:solidFill>
                            <a:schemeClr val="tx1"/>
                          </a:solidFill>
                          <a:latin typeface="Segoe UI"/>
                          <a:ea typeface="Meiryo UI"/>
                        </a:defRPr>
                      </a:lvl7pPr>
                      <a:lvl8pPr marL="3200400" algn="l" defTabSz="914400" rtl="0" eaLnBrk="1" latinLnBrk="0" hangingPunct="1">
                        <a:defRPr kumimoji="1" sz="1800" kern="1200">
                          <a:solidFill>
                            <a:schemeClr val="tx1"/>
                          </a:solidFill>
                          <a:latin typeface="Segoe UI"/>
                          <a:ea typeface="Meiryo UI"/>
                        </a:defRPr>
                      </a:lvl8pPr>
                      <a:lvl9pPr marL="3657600" algn="l" defTabSz="914400" rtl="0" eaLnBrk="1" latinLnBrk="0" hangingPunct="1">
                        <a:defRPr kumimoji="1" sz="1800" kern="1200">
                          <a:solidFill>
                            <a:schemeClr val="tx1"/>
                          </a:solidFill>
                          <a:latin typeface="Segoe UI"/>
                          <a:ea typeface="Meiryo UI"/>
                        </a:defRPr>
                      </a:lvl9pPr>
                    </a:lstStyle>
                    <a:p>
                      <a:endParaRPr kumimoji="1" lang="ja-JP" altLang="en-US" sz="1200" dirty="0">
                        <a:latin typeface="Meiryo UI" panose="020B0604030504040204" pitchFamily="50" charset="-128"/>
                        <a:ea typeface="Meiryo UI" panose="020B0604030504040204" pitchFamily="50" charset="-128"/>
                      </a:endParaRPr>
                    </a:p>
                  </a:txBody>
                  <a:tcPr anchor="ctr">
                    <a:lnL w="19050" cap="flat" cmpd="sng" algn="ctr">
                      <a:solidFill>
                        <a:schemeClr val="accent3"/>
                      </a:solidFill>
                      <a:prstDash val="solid"/>
                      <a:round/>
                      <a:headEnd type="none" w="med" len="med"/>
                      <a:tailEnd type="none" w="med" len="med"/>
                    </a:lnL>
                    <a:lnR w="19050" cap="flat" cmpd="sng" algn="ctr">
                      <a:solidFill>
                        <a:schemeClr val="accent3"/>
                      </a:solidFill>
                      <a:prstDash val="solid"/>
                      <a:round/>
                      <a:headEnd type="none" w="med" len="med"/>
                      <a:tailEnd type="none" w="med" len="med"/>
                    </a:lnR>
                    <a:lnT w="19050" cap="flat" cmpd="sng" algn="ctr">
                      <a:solidFill>
                        <a:schemeClr val="accent3"/>
                      </a:solidFill>
                      <a:prstDash val="solid"/>
                      <a:round/>
                      <a:headEnd type="none" w="med" len="med"/>
                      <a:tailEnd type="none" w="med" len="med"/>
                    </a:lnT>
                    <a:lnB w="19050" cap="flat" cmpd="sng" algn="ctr">
                      <a:solidFill>
                        <a:schemeClr val="accent3"/>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nchor="ctr">
                    <a:lnL w="19050" cap="flat" cmpd="sng" algn="ctr">
                      <a:solidFill>
                        <a:schemeClr val="accent3"/>
                      </a:solidFill>
                      <a:prstDash val="solid"/>
                      <a:round/>
                      <a:headEnd type="none" w="med" len="med"/>
                      <a:tailEnd type="none" w="med" len="med"/>
                    </a:lnL>
                    <a:lnR w="19050" cap="flat" cmpd="sng" algn="ctr">
                      <a:solidFill>
                        <a:schemeClr val="accent3"/>
                      </a:solidFill>
                      <a:prstDash val="solid"/>
                      <a:round/>
                      <a:headEnd type="none" w="med" len="med"/>
                      <a:tailEnd type="none" w="med" len="med"/>
                    </a:lnR>
                    <a:lnT w="19050" cap="flat" cmpd="sng" algn="ctr">
                      <a:solidFill>
                        <a:schemeClr val="accent3"/>
                      </a:solidFill>
                      <a:prstDash val="solid"/>
                      <a:round/>
                      <a:headEnd type="none" w="med" len="med"/>
                      <a:tailEnd type="none" w="med" len="med"/>
                    </a:lnT>
                    <a:lnB w="19050" cap="flat" cmpd="sng" algn="ctr">
                      <a:solidFill>
                        <a:schemeClr val="accent3"/>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nchor="ctr">
                    <a:lnL w="19050" cap="flat" cmpd="sng" algn="ctr">
                      <a:solidFill>
                        <a:schemeClr val="accent3"/>
                      </a:solidFill>
                      <a:prstDash val="solid"/>
                      <a:round/>
                      <a:headEnd type="none" w="med" len="med"/>
                      <a:tailEnd type="none" w="med" len="med"/>
                    </a:lnL>
                    <a:lnR w="19050" cap="flat" cmpd="sng" algn="ctr">
                      <a:solidFill>
                        <a:schemeClr val="accent3"/>
                      </a:solidFill>
                      <a:prstDash val="solid"/>
                      <a:round/>
                      <a:headEnd type="none" w="med" len="med"/>
                      <a:tailEnd type="none" w="med" len="med"/>
                    </a:lnR>
                    <a:lnT w="19050" cap="flat" cmpd="sng" algn="ctr">
                      <a:solidFill>
                        <a:schemeClr val="accent3"/>
                      </a:solidFill>
                      <a:prstDash val="solid"/>
                      <a:round/>
                      <a:headEnd type="none" w="med" len="med"/>
                      <a:tailEnd type="none" w="med" len="med"/>
                    </a:lnT>
                    <a:lnB w="19050" cap="flat" cmpd="sng" algn="ctr">
                      <a:solidFill>
                        <a:schemeClr val="accent3"/>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tx1"/>
                          </a:solidFill>
                          <a:latin typeface="Segoe UI"/>
                          <a:ea typeface="Meiryo UI"/>
                        </a:defRPr>
                      </a:lvl1pPr>
                      <a:lvl2pPr marL="457200" algn="l" defTabSz="914400" rtl="0" eaLnBrk="1" latinLnBrk="0" hangingPunct="1">
                        <a:defRPr kumimoji="1" sz="1800" kern="1200">
                          <a:solidFill>
                            <a:schemeClr val="tx1"/>
                          </a:solidFill>
                          <a:latin typeface="Segoe UI"/>
                          <a:ea typeface="Meiryo UI"/>
                        </a:defRPr>
                      </a:lvl2pPr>
                      <a:lvl3pPr marL="914400" algn="l" defTabSz="914400" rtl="0" eaLnBrk="1" latinLnBrk="0" hangingPunct="1">
                        <a:defRPr kumimoji="1" sz="1800" kern="1200">
                          <a:solidFill>
                            <a:schemeClr val="tx1"/>
                          </a:solidFill>
                          <a:latin typeface="Segoe UI"/>
                          <a:ea typeface="Meiryo UI"/>
                        </a:defRPr>
                      </a:lvl3pPr>
                      <a:lvl4pPr marL="1371600" algn="l" defTabSz="914400" rtl="0" eaLnBrk="1" latinLnBrk="0" hangingPunct="1">
                        <a:defRPr kumimoji="1" sz="1800" kern="1200">
                          <a:solidFill>
                            <a:schemeClr val="tx1"/>
                          </a:solidFill>
                          <a:latin typeface="Segoe UI"/>
                          <a:ea typeface="Meiryo UI"/>
                        </a:defRPr>
                      </a:lvl4pPr>
                      <a:lvl5pPr marL="1828800" algn="l" defTabSz="914400" rtl="0" eaLnBrk="1" latinLnBrk="0" hangingPunct="1">
                        <a:defRPr kumimoji="1" sz="1800" kern="1200">
                          <a:solidFill>
                            <a:schemeClr val="tx1"/>
                          </a:solidFill>
                          <a:latin typeface="Segoe UI"/>
                          <a:ea typeface="Meiryo UI"/>
                        </a:defRPr>
                      </a:lvl5pPr>
                      <a:lvl6pPr marL="2286000" algn="l" defTabSz="914400" rtl="0" eaLnBrk="1" latinLnBrk="0" hangingPunct="1">
                        <a:defRPr kumimoji="1" sz="1800" kern="1200">
                          <a:solidFill>
                            <a:schemeClr val="tx1"/>
                          </a:solidFill>
                          <a:latin typeface="Segoe UI"/>
                          <a:ea typeface="Meiryo UI"/>
                        </a:defRPr>
                      </a:lvl6pPr>
                      <a:lvl7pPr marL="2743200" algn="l" defTabSz="914400" rtl="0" eaLnBrk="1" latinLnBrk="0" hangingPunct="1">
                        <a:defRPr kumimoji="1" sz="1800" kern="1200">
                          <a:solidFill>
                            <a:schemeClr val="tx1"/>
                          </a:solidFill>
                          <a:latin typeface="Segoe UI"/>
                          <a:ea typeface="Meiryo UI"/>
                        </a:defRPr>
                      </a:lvl7pPr>
                      <a:lvl8pPr marL="3200400" algn="l" defTabSz="914400" rtl="0" eaLnBrk="1" latinLnBrk="0" hangingPunct="1">
                        <a:defRPr kumimoji="1" sz="1800" kern="1200">
                          <a:solidFill>
                            <a:schemeClr val="tx1"/>
                          </a:solidFill>
                          <a:latin typeface="Segoe UI"/>
                          <a:ea typeface="Meiryo UI"/>
                        </a:defRPr>
                      </a:lvl8pPr>
                      <a:lvl9pPr marL="3657600" algn="l" defTabSz="914400" rtl="0" eaLnBrk="1" latinLnBrk="0" hangingPunct="1">
                        <a:defRPr kumimoji="1" sz="1800" kern="1200">
                          <a:solidFill>
                            <a:schemeClr val="tx1"/>
                          </a:solidFill>
                          <a:latin typeface="Segoe UI"/>
                          <a:ea typeface="Meiryo UI"/>
                        </a:defRPr>
                      </a:lvl9pPr>
                    </a:lstStyle>
                    <a:p>
                      <a:endParaRPr kumimoji="1" lang="ja-JP" altLang="en-US" sz="1200" dirty="0">
                        <a:latin typeface="Meiryo UI" panose="020B0604030504040204" pitchFamily="50" charset="-128"/>
                        <a:ea typeface="Meiryo UI" panose="020B0604030504040204" pitchFamily="50" charset="-128"/>
                      </a:endParaRPr>
                    </a:p>
                  </a:txBody>
                  <a:tcPr anchor="ctr">
                    <a:lnL w="19050" cap="flat" cmpd="sng" algn="ctr">
                      <a:solidFill>
                        <a:schemeClr val="accent3"/>
                      </a:solidFill>
                      <a:prstDash val="solid"/>
                      <a:round/>
                      <a:headEnd type="none" w="med" len="med"/>
                      <a:tailEnd type="none" w="med" len="med"/>
                    </a:lnL>
                    <a:lnR w="19050" cap="flat" cmpd="sng" algn="ctr">
                      <a:solidFill>
                        <a:schemeClr val="accent3"/>
                      </a:solidFill>
                      <a:prstDash val="solid"/>
                      <a:round/>
                      <a:headEnd type="none" w="med" len="med"/>
                      <a:tailEnd type="none" w="med" len="med"/>
                    </a:lnR>
                    <a:lnT w="19050" cap="flat" cmpd="sng" algn="ctr">
                      <a:solidFill>
                        <a:schemeClr val="accent3"/>
                      </a:solidFill>
                      <a:prstDash val="solid"/>
                      <a:round/>
                      <a:headEnd type="none" w="med" len="med"/>
                      <a:tailEnd type="none" w="med" len="med"/>
                    </a:lnT>
                    <a:lnB w="19050" cap="flat" cmpd="sng" algn="ctr">
                      <a:solidFill>
                        <a:schemeClr val="accent3"/>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1990692299"/>
                  </a:ext>
                </a:extLst>
              </a:tr>
              <a:tr h="349297">
                <a:tc>
                  <a:txBody>
                    <a:bodyPr/>
                    <a:lstStyle/>
                    <a:p>
                      <a:r>
                        <a:rPr kumimoji="1" lang="en-US" altLang="ja-JP" sz="1200" dirty="0" smtClean="0">
                          <a:latin typeface="Meiryo UI" panose="020B0604030504040204" pitchFamily="50" charset="-128"/>
                          <a:ea typeface="Meiryo UI" panose="020B0604030504040204" pitchFamily="50" charset="-128"/>
                        </a:rPr>
                        <a:t>3</a:t>
                      </a:r>
                      <a:endParaRPr kumimoji="1" lang="ja-JP" altLang="en-US" sz="1200" dirty="0">
                        <a:latin typeface="Meiryo UI" panose="020B0604030504040204" pitchFamily="50" charset="-128"/>
                        <a:ea typeface="Meiryo UI" panose="020B0604030504040204" pitchFamily="50" charset="-128"/>
                      </a:endParaRPr>
                    </a:p>
                  </a:txBody>
                  <a:tcPr anchor="ctr">
                    <a:lnL w="19050" cap="flat" cmpd="sng" algn="ctr">
                      <a:solidFill>
                        <a:schemeClr val="accent3"/>
                      </a:solidFill>
                      <a:prstDash val="solid"/>
                      <a:round/>
                      <a:headEnd type="none" w="med" len="med"/>
                      <a:tailEnd type="none" w="med" len="med"/>
                    </a:lnL>
                    <a:lnR w="19050" cap="flat" cmpd="sng" algn="ctr">
                      <a:solidFill>
                        <a:schemeClr val="accent3"/>
                      </a:solidFill>
                      <a:prstDash val="solid"/>
                      <a:round/>
                      <a:headEnd type="none" w="med" len="med"/>
                      <a:tailEnd type="none" w="med" len="med"/>
                    </a:lnR>
                    <a:lnT w="19050" cap="flat" cmpd="sng" algn="ctr">
                      <a:solidFill>
                        <a:schemeClr val="accent3"/>
                      </a:solidFill>
                      <a:prstDash val="solid"/>
                      <a:round/>
                      <a:headEnd type="none" w="med" len="med"/>
                      <a:tailEnd type="none" w="med" len="med"/>
                    </a:lnT>
                    <a:lnB w="19050" cap="flat" cmpd="sng" algn="ctr">
                      <a:solidFill>
                        <a:schemeClr val="accent3"/>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tx1"/>
                          </a:solidFill>
                          <a:latin typeface="Segoe UI"/>
                          <a:ea typeface="Meiryo UI"/>
                        </a:defRPr>
                      </a:lvl1pPr>
                      <a:lvl2pPr marL="457200" algn="l" defTabSz="914400" rtl="0" eaLnBrk="1" latinLnBrk="0" hangingPunct="1">
                        <a:defRPr kumimoji="1" sz="1800" kern="1200">
                          <a:solidFill>
                            <a:schemeClr val="tx1"/>
                          </a:solidFill>
                          <a:latin typeface="Segoe UI"/>
                          <a:ea typeface="Meiryo UI"/>
                        </a:defRPr>
                      </a:lvl2pPr>
                      <a:lvl3pPr marL="914400" algn="l" defTabSz="914400" rtl="0" eaLnBrk="1" latinLnBrk="0" hangingPunct="1">
                        <a:defRPr kumimoji="1" sz="1800" kern="1200">
                          <a:solidFill>
                            <a:schemeClr val="tx1"/>
                          </a:solidFill>
                          <a:latin typeface="Segoe UI"/>
                          <a:ea typeface="Meiryo UI"/>
                        </a:defRPr>
                      </a:lvl3pPr>
                      <a:lvl4pPr marL="1371600" algn="l" defTabSz="914400" rtl="0" eaLnBrk="1" latinLnBrk="0" hangingPunct="1">
                        <a:defRPr kumimoji="1" sz="1800" kern="1200">
                          <a:solidFill>
                            <a:schemeClr val="tx1"/>
                          </a:solidFill>
                          <a:latin typeface="Segoe UI"/>
                          <a:ea typeface="Meiryo UI"/>
                        </a:defRPr>
                      </a:lvl4pPr>
                      <a:lvl5pPr marL="1828800" algn="l" defTabSz="914400" rtl="0" eaLnBrk="1" latinLnBrk="0" hangingPunct="1">
                        <a:defRPr kumimoji="1" sz="1800" kern="1200">
                          <a:solidFill>
                            <a:schemeClr val="tx1"/>
                          </a:solidFill>
                          <a:latin typeface="Segoe UI"/>
                          <a:ea typeface="Meiryo UI"/>
                        </a:defRPr>
                      </a:lvl5pPr>
                      <a:lvl6pPr marL="2286000" algn="l" defTabSz="914400" rtl="0" eaLnBrk="1" latinLnBrk="0" hangingPunct="1">
                        <a:defRPr kumimoji="1" sz="1800" kern="1200">
                          <a:solidFill>
                            <a:schemeClr val="tx1"/>
                          </a:solidFill>
                          <a:latin typeface="Segoe UI"/>
                          <a:ea typeface="Meiryo UI"/>
                        </a:defRPr>
                      </a:lvl6pPr>
                      <a:lvl7pPr marL="2743200" algn="l" defTabSz="914400" rtl="0" eaLnBrk="1" latinLnBrk="0" hangingPunct="1">
                        <a:defRPr kumimoji="1" sz="1800" kern="1200">
                          <a:solidFill>
                            <a:schemeClr val="tx1"/>
                          </a:solidFill>
                          <a:latin typeface="Segoe UI"/>
                          <a:ea typeface="Meiryo UI"/>
                        </a:defRPr>
                      </a:lvl7pPr>
                      <a:lvl8pPr marL="3200400" algn="l" defTabSz="914400" rtl="0" eaLnBrk="1" latinLnBrk="0" hangingPunct="1">
                        <a:defRPr kumimoji="1" sz="1800" kern="1200">
                          <a:solidFill>
                            <a:schemeClr val="tx1"/>
                          </a:solidFill>
                          <a:latin typeface="Segoe UI"/>
                          <a:ea typeface="Meiryo UI"/>
                        </a:defRPr>
                      </a:lvl8pPr>
                      <a:lvl9pPr marL="3657600" algn="l" defTabSz="914400" rtl="0" eaLnBrk="1" latinLnBrk="0" hangingPunct="1">
                        <a:defRPr kumimoji="1" sz="1800" kern="1200">
                          <a:solidFill>
                            <a:schemeClr val="tx1"/>
                          </a:solidFill>
                          <a:latin typeface="Segoe UI"/>
                          <a:ea typeface="Meiryo UI"/>
                        </a:defRPr>
                      </a:lvl9pPr>
                    </a:lstStyle>
                    <a:p>
                      <a:endParaRPr kumimoji="1" lang="ja-JP" altLang="en-US" sz="1200" dirty="0">
                        <a:latin typeface="Meiryo UI" panose="020B0604030504040204" pitchFamily="50" charset="-128"/>
                        <a:ea typeface="Meiryo UI" panose="020B0604030504040204" pitchFamily="50" charset="-128"/>
                      </a:endParaRPr>
                    </a:p>
                  </a:txBody>
                  <a:tcPr anchor="ctr">
                    <a:lnL w="19050" cap="flat" cmpd="sng" algn="ctr">
                      <a:solidFill>
                        <a:schemeClr val="accent3"/>
                      </a:solidFill>
                      <a:prstDash val="solid"/>
                      <a:round/>
                      <a:headEnd type="none" w="med" len="med"/>
                      <a:tailEnd type="none" w="med" len="med"/>
                    </a:lnL>
                    <a:lnR w="19050" cap="flat" cmpd="sng" algn="ctr">
                      <a:solidFill>
                        <a:schemeClr val="accent3"/>
                      </a:solidFill>
                      <a:prstDash val="solid"/>
                      <a:round/>
                      <a:headEnd type="none" w="med" len="med"/>
                      <a:tailEnd type="none" w="med" len="med"/>
                    </a:lnR>
                    <a:lnT w="19050" cap="flat" cmpd="sng" algn="ctr">
                      <a:solidFill>
                        <a:schemeClr val="accent3"/>
                      </a:solidFill>
                      <a:prstDash val="solid"/>
                      <a:round/>
                      <a:headEnd type="none" w="med" len="med"/>
                      <a:tailEnd type="none" w="med" len="med"/>
                    </a:lnT>
                    <a:lnB w="19050" cap="flat" cmpd="sng" algn="ctr">
                      <a:solidFill>
                        <a:schemeClr val="accent3"/>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nchor="ctr">
                    <a:lnL w="19050" cap="flat" cmpd="sng" algn="ctr">
                      <a:solidFill>
                        <a:schemeClr val="accent3"/>
                      </a:solidFill>
                      <a:prstDash val="solid"/>
                      <a:round/>
                      <a:headEnd type="none" w="med" len="med"/>
                      <a:tailEnd type="none" w="med" len="med"/>
                    </a:lnL>
                    <a:lnR w="19050" cap="flat" cmpd="sng" algn="ctr">
                      <a:solidFill>
                        <a:schemeClr val="accent3"/>
                      </a:solidFill>
                      <a:prstDash val="solid"/>
                      <a:round/>
                      <a:headEnd type="none" w="med" len="med"/>
                      <a:tailEnd type="none" w="med" len="med"/>
                    </a:lnR>
                    <a:lnT w="19050" cap="flat" cmpd="sng" algn="ctr">
                      <a:solidFill>
                        <a:schemeClr val="accent3"/>
                      </a:solidFill>
                      <a:prstDash val="solid"/>
                      <a:round/>
                      <a:headEnd type="none" w="med" len="med"/>
                      <a:tailEnd type="none" w="med" len="med"/>
                    </a:lnT>
                    <a:lnB w="19050" cap="flat" cmpd="sng" algn="ctr">
                      <a:solidFill>
                        <a:schemeClr val="accent3"/>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nchor="ctr">
                    <a:lnL w="19050" cap="flat" cmpd="sng" algn="ctr">
                      <a:solidFill>
                        <a:schemeClr val="accent3"/>
                      </a:solidFill>
                      <a:prstDash val="solid"/>
                      <a:round/>
                      <a:headEnd type="none" w="med" len="med"/>
                      <a:tailEnd type="none" w="med" len="med"/>
                    </a:lnL>
                    <a:lnR w="19050" cap="flat" cmpd="sng" algn="ctr">
                      <a:solidFill>
                        <a:schemeClr val="accent3"/>
                      </a:solidFill>
                      <a:prstDash val="solid"/>
                      <a:round/>
                      <a:headEnd type="none" w="med" len="med"/>
                      <a:tailEnd type="none" w="med" len="med"/>
                    </a:lnR>
                    <a:lnT w="19050" cap="flat" cmpd="sng" algn="ctr">
                      <a:solidFill>
                        <a:schemeClr val="accent3"/>
                      </a:solidFill>
                      <a:prstDash val="solid"/>
                      <a:round/>
                      <a:headEnd type="none" w="med" len="med"/>
                      <a:tailEnd type="none" w="med" len="med"/>
                    </a:lnT>
                    <a:lnB w="19050" cap="flat" cmpd="sng" algn="ctr">
                      <a:solidFill>
                        <a:schemeClr val="accent3"/>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tx1"/>
                          </a:solidFill>
                          <a:latin typeface="Segoe UI"/>
                          <a:ea typeface="Meiryo UI"/>
                        </a:defRPr>
                      </a:lvl1pPr>
                      <a:lvl2pPr marL="457200" algn="l" defTabSz="914400" rtl="0" eaLnBrk="1" latinLnBrk="0" hangingPunct="1">
                        <a:defRPr kumimoji="1" sz="1800" kern="1200">
                          <a:solidFill>
                            <a:schemeClr val="tx1"/>
                          </a:solidFill>
                          <a:latin typeface="Segoe UI"/>
                          <a:ea typeface="Meiryo UI"/>
                        </a:defRPr>
                      </a:lvl2pPr>
                      <a:lvl3pPr marL="914400" algn="l" defTabSz="914400" rtl="0" eaLnBrk="1" latinLnBrk="0" hangingPunct="1">
                        <a:defRPr kumimoji="1" sz="1800" kern="1200">
                          <a:solidFill>
                            <a:schemeClr val="tx1"/>
                          </a:solidFill>
                          <a:latin typeface="Segoe UI"/>
                          <a:ea typeface="Meiryo UI"/>
                        </a:defRPr>
                      </a:lvl3pPr>
                      <a:lvl4pPr marL="1371600" algn="l" defTabSz="914400" rtl="0" eaLnBrk="1" latinLnBrk="0" hangingPunct="1">
                        <a:defRPr kumimoji="1" sz="1800" kern="1200">
                          <a:solidFill>
                            <a:schemeClr val="tx1"/>
                          </a:solidFill>
                          <a:latin typeface="Segoe UI"/>
                          <a:ea typeface="Meiryo UI"/>
                        </a:defRPr>
                      </a:lvl4pPr>
                      <a:lvl5pPr marL="1828800" algn="l" defTabSz="914400" rtl="0" eaLnBrk="1" latinLnBrk="0" hangingPunct="1">
                        <a:defRPr kumimoji="1" sz="1800" kern="1200">
                          <a:solidFill>
                            <a:schemeClr val="tx1"/>
                          </a:solidFill>
                          <a:latin typeface="Segoe UI"/>
                          <a:ea typeface="Meiryo UI"/>
                        </a:defRPr>
                      </a:lvl5pPr>
                      <a:lvl6pPr marL="2286000" algn="l" defTabSz="914400" rtl="0" eaLnBrk="1" latinLnBrk="0" hangingPunct="1">
                        <a:defRPr kumimoji="1" sz="1800" kern="1200">
                          <a:solidFill>
                            <a:schemeClr val="tx1"/>
                          </a:solidFill>
                          <a:latin typeface="Segoe UI"/>
                          <a:ea typeface="Meiryo UI"/>
                        </a:defRPr>
                      </a:lvl6pPr>
                      <a:lvl7pPr marL="2743200" algn="l" defTabSz="914400" rtl="0" eaLnBrk="1" latinLnBrk="0" hangingPunct="1">
                        <a:defRPr kumimoji="1" sz="1800" kern="1200">
                          <a:solidFill>
                            <a:schemeClr val="tx1"/>
                          </a:solidFill>
                          <a:latin typeface="Segoe UI"/>
                          <a:ea typeface="Meiryo UI"/>
                        </a:defRPr>
                      </a:lvl7pPr>
                      <a:lvl8pPr marL="3200400" algn="l" defTabSz="914400" rtl="0" eaLnBrk="1" latinLnBrk="0" hangingPunct="1">
                        <a:defRPr kumimoji="1" sz="1800" kern="1200">
                          <a:solidFill>
                            <a:schemeClr val="tx1"/>
                          </a:solidFill>
                          <a:latin typeface="Segoe UI"/>
                          <a:ea typeface="Meiryo UI"/>
                        </a:defRPr>
                      </a:lvl8pPr>
                      <a:lvl9pPr marL="3657600" algn="l" defTabSz="914400" rtl="0" eaLnBrk="1" latinLnBrk="0" hangingPunct="1">
                        <a:defRPr kumimoji="1" sz="1800" kern="1200">
                          <a:solidFill>
                            <a:schemeClr val="tx1"/>
                          </a:solidFill>
                          <a:latin typeface="Segoe UI"/>
                          <a:ea typeface="Meiryo UI"/>
                        </a:defRPr>
                      </a:lvl9pPr>
                    </a:lstStyle>
                    <a:p>
                      <a:endParaRPr kumimoji="1" lang="ja-JP" altLang="en-US" sz="1200" dirty="0">
                        <a:latin typeface="Meiryo UI" panose="020B0604030504040204" pitchFamily="50" charset="-128"/>
                        <a:ea typeface="Meiryo UI" panose="020B0604030504040204" pitchFamily="50" charset="-128"/>
                      </a:endParaRPr>
                    </a:p>
                  </a:txBody>
                  <a:tcPr anchor="ctr">
                    <a:lnL w="19050" cap="flat" cmpd="sng" algn="ctr">
                      <a:solidFill>
                        <a:schemeClr val="accent3"/>
                      </a:solidFill>
                      <a:prstDash val="solid"/>
                      <a:round/>
                      <a:headEnd type="none" w="med" len="med"/>
                      <a:tailEnd type="none" w="med" len="med"/>
                    </a:lnL>
                    <a:lnR w="19050" cap="flat" cmpd="sng" algn="ctr">
                      <a:solidFill>
                        <a:schemeClr val="accent3"/>
                      </a:solidFill>
                      <a:prstDash val="solid"/>
                      <a:round/>
                      <a:headEnd type="none" w="med" len="med"/>
                      <a:tailEnd type="none" w="med" len="med"/>
                    </a:lnR>
                    <a:lnT w="19050" cap="flat" cmpd="sng" algn="ctr">
                      <a:solidFill>
                        <a:schemeClr val="accent3"/>
                      </a:solidFill>
                      <a:prstDash val="solid"/>
                      <a:round/>
                      <a:headEnd type="none" w="med" len="med"/>
                      <a:tailEnd type="none" w="med" len="med"/>
                    </a:lnT>
                    <a:lnB w="19050" cap="flat" cmpd="sng" algn="ctr">
                      <a:solidFill>
                        <a:schemeClr val="accent3"/>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1781347249"/>
                  </a:ext>
                </a:extLst>
              </a:tr>
              <a:tr h="349297">
                <a:tc>
                  <a:txBody>
                    <a:bodyPr/>
                    <a:lstStyle/>
                    <a:p>
                      <a:r>
                        <a:rPr lang="en-US" altLang="ja-JP" sz="1200" dirty="0" smtClean="0">
                          <a:latin typeface="Meiryo UI" panose="020B0604030504040204" pitchFamily="50" charset="-128"/>
                          <a:ea typeface="Meiryo UI" panose="020B0604030504040204" pitchFamily="50" charset="-128"/>
                        </a:rPr>
                        <a:t>4</a:t>
                      </a:r>
                      <a:endParaRPr lang="ja-JP" altLang="en-US" sz="1200" dirty="0">
                        <a:latin typeface="Meiryo UI" panose="020B0604030504040204" pitchFamily="50" charset="-128"/>
                        <a:ea typeface="Meiryo UI" panose="020B0604030504040204" pitchFamily="50" charset="-128"/>
                      </a:endParaRPr>
                    </a:p>
                  </a:txBody>
                  <a:tcPr anchor="ctr">
                    <a:lnL w="19050" cap="flat" cmpd="sng" algn="ctr">
                      <a:solidFill>
                        <a:schemeClr val="accent3"/>
                      </a:solidFill>
                      <a:prstDash val="solid"/>
                      <a:round/>
                      <a:headEnd type="none" w="med" len="med"/>
                      <a:tailEnd type="none" w="med" len="med"/>
                    </a:lnL>
                    <a:lnR w="19050" cap="flat" cmpd="sng" algn="ctr">
                      <a:solidFill>
                        <a:schemeClr val="accent3"/>
                      </a:solidFill>
                      <a:prstDash val="solid"/>
                      <a:round/>
                      <a:headEnd type="none" w="med" len="med"/>
                      <a:tailEnd type="none" w="med" len="med"/>
                    </a:lnR>
                    <a:lnT w="19050" cap="flat" cmpd="sng" algn="ctr">
                      <a:solidFill>
                        <a:schemeClr val="accent3"/>
                      </a:solidFill>
                      <a:prstDash val="solid"/>
                      <a:round/>
                      <a:headEnd type="none" w="med" len="med"/>
                      <a:tailEnd type="none" w="med" len="med"/>
                    </a:lnT>
                    <a:lnB w="19050" cap="flat" cmpd="sng" algn="ctr">
                      <a:solidFill>
                        <a:schemeClr val="accent3"/>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tx1"/>
                          </a:solidFill>
                          <a:latin typeface="Segoe UI"/>
                          <a:ea typeface="Meiryo UI"/>
                        </a:defRPr>
                      </a:lvl1pPr>
                      <a:lvl2pPr marL="457200" algn="l" defTabSz="914400" rtl="0" eaLnBrk="1" latinLnBrk="0" hangingPunct="1">
                        <a:defRPr kumimoji="1" sz="1800" kern="1200">
                          <a:solidFill>
                            <a:schemeClr val="tx1"/>
                          </a:solidFill>
                          <a:latin typeface="Segoe UI"/>
                          <a:ea typeface="Meiryo UI"/>
                        </a:defRPr>
                      </a:lvl2pPr>
                      <a:lvl3pPr marL="914400" algn="l" defTabSz="914400" rtl="0" eaLnBrk="1" latinLnBrk="0" hangingPunct="1">
                        <a:defRPr kumimoji="1" sz="1800" kern="1200">
                          <a:solidFill>
                            <a:schemeClr val="tx1"/>
                          </a:solidFill>
                          <a:latin typeface="Segoe UI"/>
                          <a:ea typeface="Meiryo UI"/>
                        </a:defRPr>
                      </a:lvl3pPr>
                      <a:lvl4pPr marL="1371600" algn="l" defTabSz="914400" rtl="0" eaLnBrk="1" latinLnBrk="0" hangingPunct="1">
                        <a:defRPr kumimoji="1" sz="1800" kern="1200">
                          <a:solidFill>
                            <a:schemeClr val="tx1"/>
                          </a:solidFill>
                          <a:latin typeface="Segoe UI"/>
                          <a:ea typeface="Meiryo UI"/>
                        </a:defRPr>
                      </a:lvl4pPr>
                      <a:lvl5pPr marL="1828800" algn="l" defTabSz="914400" rtl="0" eaLnBrk="1" latinLnBrk="0" hangingPunct="1">
                        <a:defRPr kumimoji="1" sz="1800" kern="1200">
                          <a:solidFill>
                            <a:schemeClr val="tx1"/>
                          </a:solidFill>
                          <a:latin typeface="Segoe UI"/>
                          <a:ea typeface="Meiryo UI"/>
                        </a:defRPr>
                      </a:lvl5pPr>
                      <a:lvl6pPr marL="2286000" algn="l" defTabSz="914400" rtl="0" eaLnBrk="1" latinLnBrk="0" hangingPunct="1">
                        <a:defRPr kumimoji="1" sz="1800" kern="1200">
                          <a:solidFill>
                            <a:schemeClr val="tx1"/>
                          </a:solidFill>
                          <a:latin typeface="Segoe UI"/>
                          <a:ea typeface="Meiryo UI"/>
                        </a:defRPr>
                      </a:lvl6pPr>
                      <a:lvl7pPr marL="2743200" algn="l" defTabSz="914400" rtl="0" eaLnBrk="1" latinLnBrk="0" hangingPunct="1">
                        <a:defRPr kumimoji="1" sz="1800" kern="1200">
                          <a:solidFill>
                            <a:schemeClr val="tx1"/>
                          </a:solidFill>
                          <a:latin typeface="Segoe UI"/>
                          <a:ea typeface="Meiryo UI"/>
                        </a:defRPr>
                      </a:lvl7pPr>
                      <a:lvl8pPr marL="3200400" algn="l" defTabSz="914400" rtl="0" eaLnBrk="1" latinLnBrk="0" hangingPunct="1">
                        <a:defRPr kumimoji="1" sz="1800" kern="1200">
                          <a:solidFill>
                            <a:schemeClr val="tx1"/>
                          </a:solidFill>
                          <a:latin typeface="Segoe UI"/>
                          <a:ea typeface="Meiryo UI"/>
                        </a:defRPr>
                      </a:lvl8pPr>
                      <a:lvl9pPr marL="3657600" algn="l" defTabSz="914400" rtl="0" eaLnBrk="1" latinLnBrk="0" hangingPunct="1">
                        <a:defRPr kumimoji="1" sz="1800" kern="1200">
                          <a:solidFill>
                            <a:schemeClr val="tx1"/>
                          </a:solidFill>
                          <a:latin typeface="Segoe UI"/>
                          <a:ea typeface="Meiryo UI"/>
                        </a:defRPr>
                      </a:lvl9pPr>
                    </a:lstStyle>
                    <a:p>
                      <a:endParaRPr lang="ja-JP" altLang="en-US" sz="1200" dirty="0">
                        <a:latin typeface="Meiryo UI" panose="020B0604030504040204" pitchFamily="50" charset="-128"/>
                        <a:ea typeface="Meiryo UI" panose="020B0604030504040204" pitchFamily="50" charset="-128"/>
                      </a:endParaRPr>
                    </a:p>
                  </a:txBody>
                  <a:tcPr anchor="ctr">
                    <a:lnL w="19050" cap="flat" cmpd="sng" algn="ctr">
                      <a:solidFill>
                        <a:schemeClr val="accent3"/>
                      </a:solidFill>
                      <a:prstDash val="solid"/>
                      <a:round/>
                      <a:headEnd type="none" w="med" len="med"/>
                      <a:tailEnd type="none" w="med" len="med"/>
                    </a:lnL>
                    <a:lnR w="19050" cap="flat" cmpd="sng" algn="ctr">
                      <a:solidFill>
                        <a:schemeClr val="accent3"/>
                      </a:solidFill>
                      <a:prstDash val="solid"/>
                      <a:round/>
                      <a:headEnd type="none" w="med" len="med"/>
                      <a:tailEnd type="none" w="med" len="med"/>
                    </a:lnR>
                    <a:lnT w="19050" cap="flat" cmpd="sng" algn="ctr">
                      <a:solidFill>
                        <a:schemeClr val="accent3"/>
                      </a:solidFill>
                      <a:prstDash val="solid"/>
                      <a:round/>
                      <a:headEnd type="none" w="med" len="med"/>
                      <a:tailEnd type="none" w="med" len="med"/>
                    </a:lnT>
                    <a:lnB w="19050" cap="flat" cmpd="sng" algn="ctr">
                      <a:solidFill>
                        <a:schemeClr val="accent3"/>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endParaRPr lang="ja-JP" altLang="en-US" sz="1200" dirty="0">
                        <a:latin typeface="Meiryo UI" panose="020B0604030504040204" pitchFamily="50" charset="-128"/>
                        <a:ea typeface="Meiryo UI" panose="020B0604030504040204" pitchFamily="50" charset="-128"/>
                      </a:endParaRPr>
                    </a:p>
                  </a:txBody>
                  <a:tcPr anchor="ctr">
                    <a:lnL w="19050" cap="flat" cmpd="sng" algn="ctr">
                      <a:solidFill>
                        <a:schemeClr val="accent3"/>
                      </a:solidFill>
                      <a:prstDash val="solid"/>
                      <a:round/>
                      <a:headEnd type="none" w="med" len="med"/>
                      <a:tailEnd type="none" w="med" len="med"/>
                    </a:lnL>
                    <a:lnR w="19050" cap="flat" cmpd="sng" algn="ctr">
                      <a:solidFill>
                        <a:schemeClr val="accent3"/>
                      </a:solidFill>
                      <a:prstDash val="solid"/>
                      <a:round/>
                      <a:headEnd type="none" w="med" len="med"/>
                      <a:tailEnd type="none" w="med" len="med"/>
                    </a:lnR>
                    <a:lnT w="19050" cap="flat" cmpd="sng" algn="ctr">
                      <a:solidFill>
                        <a:schemeClr val="accent3"/>
                      </a:solidFill>
                      <a:prstDash val="solid"/>
                      <a:round/>
                      <a:headEnd type="none" w="med" len="med"/>
                      <a:tailEnd type="none" w="med" len="med"/>
                    </a:lnT>
                    <a:lnB w="19050" cap="flat" cmpd="sng" algn="ctr">
                      <a:solidFill>
                        <a:schemeClr val="accent3"/>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endParaRPr lang="ja-JP" altLang="en-US" sz="1200" dirty="0">
                        <a:latin typeface="Meiryo UI" panose="020B0604030504040204" pitchFamily="50" charset="-128"/>
                        <a:ea typeface="Meiryo UI" panose="020B0604030504040204" pitchFamily="50" charset="-128"/>
                      </a:endParaRPr>
                    </a:p>
                  </a:txBody>
                  <a:tcPr anchor="ctr">
                    <a:lnL w="19050" cap="flat" cmpd="sng" algn="ctr">
                      <a:solidFill>
                        <a:schemeClr val="accent3"/>
                      </a:solidFill>
                      <a:prstDash val="solid"/>
                      <a:round/>
                      <a:headEnd type="none" w="med" len="med"/>
                      <a:tailEnd type="none" w="med" len="med"/>
                    </a:lnL>
                    <a:lnR w="19050" cap="flat" cmpd="sng" algn="ctr">
                      <a:solidFill>
                        <a:schemeClr val="accent3"/>
                      </a:solidFill>
                      <a:prstDash val="solid"/>
                      <a:round/>
                      <a:headEnd type="none" w="med" len="med"/>
                      <a:tailEnd type="none" w="med" len="med"/>
                    </a:lnR>
                    <a:lnT w="19050" cap="flat" cmpd="sng" algn="ctr">
                      <a:solidFill>
                        <a:schemeClr val="accent3"/>
                      </a:solidFill>
                      <a:prstDash val="solid"/>
                      <a:round/>
                      <a:headEnd type="none" w="med" len="med"/>
                      <a:tailEnd type="none" w="med" len="med"/>
                    </a:lnT>
                    <a:lnB w="19050" cap="flat" cmpd="sng" algn="ctr">
                      <a:solidFill>
                        <a:schemeClr val="accent3"/>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tx1"/>
                          </a:solidFill>
                          <a:latin typeface="Segoe UI"/>
                          <a:ea typeface="Meiryo UI"/>
                        </a:defRPr>
                      </a:lvl1pPr>
                      <a:lvl2pPr marL="457200" algn="l" defTabSz="914400" rtl="0" eaLnBrk="1" latinLnBrk="0" hangingPunct="1">
                        <a:defRPr kumimoji="1" sz="1800" kern="1200">
                          <a:solidFill>
                            <a:schemeClr val="tx1"/>
                          </a:solidFill>
                          <a:latin typeface="Segoe UI"/>
                          <a:ea typeface="Meiryo UI"/>
                        </a:defRPr>
                      </a:lvl2pPr>
                      <a:lvl3pPr marL="914400" algn="l" defTabSz="914400" rtl="0" eaLnBrk="1" latinLnBrk="0" hangingPunct="1">
                        <a:defRPr kumimoji="1" sz="1800" kern="1200">
                          <a:solidFill>
                            <a:schemeClr val="tx1"/>
                          </a:solidFill>
                          <a:latin typeface="Segoe UI"/>
                          <a:ea typeface="Meiryo UI"/>
                        </a:defRPr>
                      </a:lvl3pPr>
                      <a:lvl4pPr marL="1371600" algn="l" defTabSz="914400" rtl="0" eaLnBrk="1" latinLnBrk="0" hangingPunct="1">
                        <a:defRPr kumimoji="1" sz="1800" kern="1200">
                          <a:solidFill>
                            <a:schemeClr val="tx1"/>
                          </a:solidFill>
                          <a:latin typeface="Segoe UI"/>
                          <a:ea typeface="Meiryo UI"/>
                        </a:defRPr>
                      </a:lvl4pPr>
                      <a:lvl5pPr marL="1828800" algn="l" defTabSz="914400" rtl="0" eaLnBrk="1" latinLnBrk="0" hangingPunct="1">
                        <a:defRPr kumimoji="1" sz="1800" kern="1200">
                          <a:solidFill>
                            <a:schemeClr val="tx1"/>
                          </a:solidFill>
                          <a:latin typeface="Segoe UI"/>
                          <a:ea typeface="Meiryo UI"/>
                        </a:defRPr>
                      </a:lvl5pPr>
                      <a:lvl6pPr marL="2286000" algn="l" defTabSz="914400" rtl="0" eaLnBrk="1" latinLnBrk="0" hangingPunct="1">
                        <a:defRPr kumimoji="1" sz="1800" kern="1200">
                          <a:solidFill>
                            <a:schemeClr val="tx1"/>
                          </a:solidFill>
                          <a:latin typeface="Segoe UI"/>
                          <a:ea typeface="Meiryo UI"/>
                        </a:defRPr>
                      </a:lvl6pPr>
                      <a:lvl7pPr marL="2743200" algn="l" defTabSz="914400" rtl="0" eaLnBrk="1" latinLnBrk="0" hangingPunct="1">
                        <a:defRPr kumimoji="1" sz="1800" kern="1200">
                          <a:solidFill>
                            <a:schemeClr val="tx1"/>
                          </a:solidFill>
                          <a:latin typeface="Segoe UI"/>
                          <a:ea typeface="Meiryo UI"/>
                        </a:defRPr>
                      </a:lvl7pPr>
                      <a:lvl8pPr marL="3200400" algn="l" defTabSz="914400" rtl="0" eaLnBrk="1" latinLnBrk="0" hangingPunct="1">
                        <a:defRPr kumimoji="1" sz="1800" kern="1200">
                          <a:solidFill>
                            <a:schemeClr val="tx1"/>
                          </a:solidFill>
                          <a:latin typeface="Segoe UI"/>
                          <a:ea typeface="Meiryo UI"/>
                        </a:defRPr>
                      </a:lvl8pPr>
                      <a:lvl9pPr marL="3657600" algn="l" defTabSz="914400" rtl="0" eaLnBrk="1" latinLnBrk="0" hangingPunct="1">
                        <a:defRPr kumimoji="1" sz="1800" kern="1200">
                          <a:solidFill>
                            <a:schemeClr val="tx1"/>
                          </a:solidFill>
                          <a:latin typeface="Segoe UI"/>
                          <a:ea typeface="Meiryo UI"/>
                        </a:defRPr>
                      </a:lvl9pPr>
                    </a:lstStyle>
                    <a:p>
                      <a:endParaRPr kumimoji="1" lang="ja-JP" altLang="en-US" sz="1200" dirty="0">
                        <a:latin typeface="Meiryo UI" panose="020B0604030504040204" pitchFamily="50" charset="-128"/>
                        <a:ea typeface="Meiryo UI" panose="020B0604030504040204" pitchFamily="50" charset="-128"/>
                      </a:endParaRPr>
                    </a:p>
                  </a:txBody>
                  <a:tcPr anchor="ctr">
                    <a:lnL w="19050" cap="flat" cmpd="sng" algn="ctr">
                      <a:solidFill>
                        <a:schemeClr val="accent3"/>
                      </a:solidFill>
                      <a:prstDash val="solid"/>
                      <a:round/>
                      <a:headEnd type="none" w="med" len="med"/>
                      <a:tailEnd type="none" w="med" len="med"/>
                    </a:lnL>
                    <a:lnR w="19050" cap="flat" cmpd="sng" algn="ctr">
                      <a:solidFill>
                        <a:schemeClr val="accent3"/>
                      </a:solidFill>
                      <a:prstDash val="solid"/>
                      <a:round/>
                      <a:headEnd type="none" w="med" len="med"/>
                      <a:tailEnd type="none" w="med" len="med"/>
                    </a:lnR>
                    <a:lnT w="19050" cap="flat" cmpd="sng" algn="ctr">
                      <a:solidFill>
                        <a:schemeClr val="accent3"/>
                      </a:solidFill>
                      <a:prstDash val="solid"/>
                      <a:round/>
                      <a:headEnd type="none" w="med" len="med"/>
                      <a:tailEnd type="none" w="med" len="med"/>
                    </a:lnT>
                    <a:lnB w="19050" cap="flat" cmpd="sng" algn="ctr">
                      <a:solidFill>
                        <a:schemeClr val="accent3"/>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1163851310"/>
                  </a:ext>
                </a:extLst>
              </a:tr>
              <a:tr h="349297">
                <a:tc>
                  <a:txBody>
                    <a:bodyPr/>
                    <a:lstStyle/>
                    <a:p>
                      <a:r>
                        <a:rPr lang="en-US" altLang="ja-JP" sz="1200" dirty="0" smtClean="0">
                          <a:latin typeface="Meiryo UI" panose="020B0604030504040204" pitchFamily="50" charset="-128"/>
                          <a:ea typeface="Meiryo UI" panose="020B0604030504040204" pitchFamily="50" charset="-128"/>
                        </a:rPr>
                        <a:t>5</a:t>
                      </a:r>
                      <a:endParaRPr lang="ja-JP" altLang="en-US" sz="1200" dirty="0">
                        <a:latin typeface="Meiryo UI" panose="020B0604030504040204" pitchFamily="50" charset="-128"/>
                        <a:ea typeface="Meiryo UI" panose="020B0604030504040204" pitchFamily="50" charset="-128"/>
                      </a:endParaRPr>
                    </a:p>
                  </a:txBody>
                  <a:tcPr anchor="ctr">
                    <a:lnL w="19050" cap="flat" cmpd="sng" algn="ctr">
                      <a:solidFill>
                        <a:schemeClr val="accent3"/>
                      </a:solidFill>
                      <a:prstDash val="solid"/>
                      <a:round/>
                      <a:headEnd type="none" w="med" len="med"/>
                      <a:tailEnd type="none" w="med" len="med"/>
                    </a:lnL>
                    <a:lnR w="19050" cap="flat" cmpd="sng" algn="ctr">
                      <a:solidFill>
                        <a:schemeClr val="accent3"/>
                      </a:solidFill>
                      <a:prstDash val="solid"/>
                      <a:round/>
                      <a:headEnd type="none" w="med" len="med"/>
                      <a:tailEnd type="none" w="med" len="med"/>
                    </a:lnR>
                    <a:lnT w="19050" cap="flat" cmpd="sng" algn="ctr">
                      <a:solidFill>
                        <a:schemeClr val="accent3"/>
                      </a:solidFill>
                      <a:prstDash val="solid"/>
                      <a:round/>
                      <a:headEnd type="none" w="med" len="med"/>
                      <a:tailEnd type="none" w="med" len="med"/>
                    </a:lnT>
                    <a:lnB w="19050" cap="flat" cmpd="sng" algn="ctr">
                      <a:solidFill>
                        <a:schemeClr val="accent3"/>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endParaRPr lang="ja-JP" altLang="en-US" sz="1200" dirty="0">
                        <a:latin typeface="Meiryo UI" panose="020B0604030504040204" pitchFamily="50" charset="-128"/>
                        <a:ea typeface="Meiryo UI" panose="020B0604030504040204" pitchFamily="50" charset="-128"/>
                      </a:endParaRPr>
                    </a:p>
                  </a:txBody>
                  <a:tcPr anchor="ctr">
                    <a:lnL w="19050" cap="flat" cmpd="sng" algn="ctr">
                      <a:solidFill>
                        <a:schemeClr val="accent3"/>
                      </a:solidFill>
                      <a:prstDash val="solid"/>
                      <a:round/>
                      <a:headEnd type="none" w="med" len="med"/>
                      <a:tailEnd type="none" w="med" len="med"/>
                    </a:lnL>
                    <a:lnR w="19050" cap="flat" cmpd="sng" algn="ctr">
                      <a:solidFill>
                        <a:schemeClr val="accent3"/>
                      </a:solidFill>
                      <a:prstDash val="solid"/>
                      <a:round/>
                      <a:headEnd type="none" w="med" len="med"/>
                      <a:tailEnd type="none" w="med" len="med"/>
                    </a:lnR>
                    <a:lnT w="19050" cap="flat" cmpd="sng" algn="ctr">
                      <a:solidFill>
                        <a:schemeClr val="accent3"/>
                      </a:solidFill>
                      <a:prstDash val="solid"/>
                      <a:round/>
                      <a:headEnd type="none" w="med" len="med"/>
                      <a:tailEnd type="none" w="med" len="med"/>
                    </a:lnT>
                    <a:lnB w="19050" cap="flat" cmpd="sng" algn="ctr">
                      <a:solidFill>
                        <a:schemeClr val="accent3"/>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endParaRPr lang="ja-JP" altLang="en-US" sz="1200" dirty="0">
                        <a:latin typeface="Meiryo UI" panose="020B0604030504040204" pitchFamily="50" charset="-128"/>
                        <a:ea typeface="Meiryo UI" panose="020B0604030504040204" pitchFamily="50" charset="-128"/>
                      </a:endParaRPr>
                    </a:p>
                  </a:txBody>
                  <a:tcPr anchor="ctr">
                    <a:lnL w="19050" cap="flat" cmpd="sng" algn="ctr">
                      <a:solidFill>
                        <a:schemeClr val="accent3"/>
                      </a:solidFill>
                      <a:prstDash val="solid"/>
                      <a:round/>
                      <a:headEnd type="none" w="med" len="med"/>
                      <a:tailEnd type="none" w="med" len="med"/>
                    </a:lnL>
                    <a:lnR w="19050" cap="flat" cmpd="sng" algn="ctr">
                      <a:solidFill>
                        <a:schemeClr val="accent3"/>
                      </a:solidFill>
                      <a:prstDash val="solid"/>
                      <a:round/>
                      <a:headEnd type="none" w="med" len="med"/>
                      <a:tailEnd type="none" w="med" len="med"/>
                    </a:lnR>
                    <a:lnT w="19050" cap="flat" cmpd="sng" algn="ctr">
                      <a:solidFill>
                        <a:schemeClr val="accent3"/>
                      </a:solidFill>
                      <a:prstDash val="solid"/>
                      <a:round/>
                      <a:headEnd type="none" w="med" len="med"/>
                      <a:tailEnd type="none" w="med" len="med"/>
                    </a:lnT>
                    <a:lnB w="19050" cap="flat" cmpd="sng" algn="ctr">
                      <a:solidFill>
                        <a:schemeClr val="accent3"/>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endParaRPr lang="ja-JP" altLang="en-US" sz="1200" dirty="0">
                        <a:latin typeface="Meiryo UI" panose="020B0604030504040204" pitchFamily="50" charset="-128"/>
                        <a:ea typeface="Meiryo UI" panose="020B0604030504040204" pitchFamily="50" charset="-128"/>
                      </a:endParaRPr>
                    </a:p>
                  </a:txBody>
                  <a:tcPr anchor="ctr">
                    <a:lnL w="19050" cap="flat" cmpd="sng" algn="ctr">
                      <a:solidFill>
                        <a:schemeClr val="accent3"/>
                      </a:solidFill>
                      <a:prstDash val="solid"/>
                      <a:round/>
                      <a:headEnd type="none" w="med" len="med"/>
                      <a:tailEnd type="none" w="med" len="med"/>
                    </a:lnL>
                    <a:lnR w="19050" cap="flat" cmpd="sng" algn="ctr">
                      <a:solidFill>
                        <a:schemeClr val="accent3"/>
                      </a:solidFill>
                      <a:prstDash val="solid"/>
                      <a:round/>
                      <a:headEnd type="none" w="med" len="med"/>
                      <a:tailEnd type="none" w="med" len="med"/>
                    </a:lnR>
                    <a:lnT w="19050" cap="flat" cmpd="sng" algn="ctr">
                      <a:solidFill>
                        <a:schemeClr val="accent3"/>
                      </a:solidFill>
                      <a:prstDash val="solid"/>
                      <a:round/>
                      <a:headEnd type="none" w="med" len="med"/>
                      <a:tailEnd type="none" w="med" len="med"/>
                    </a:lnT>
                    <a:lnB w="19050" cap="flat" cmpd="sng" algn="ctr">
                      <a:solidFill>
                        <a:schemeClr val="accent3"/>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nchor="ctr">
                    <a:lnL w="19050" cap="flat" cmpd="sng" algn="ctr">
                      <a:solidFill>
                        <a:schemeClr val="accent3"/>
                      </a:solidFill>
                      <a:prstDash val="solid"/>
                      <a:round/>
                      <a:headEnd type="none" w="med" len="med"/>
                      <a:tailEnd type="none" w="med" len="med"/>
                    </a:lnL>
                    <a:lnR w="19050" cap="flat" cmpd="sng" algn="ctr">
                      <a:solidFill>
                        <a:schemeClr val="accent3"/>
                      </a:solidFill>
                      <a:prstDash val="solid"/>
                      <a:round/>
                      <a:headEnd type="none" w="med" len="med"/>
                      <a:tailEnd type="none" w="med" len="med"/>
                    </a:lnR>
                    <a:lnT w="19050" cap="flat" cmpd="sng" algn="ctr">
                      <a:solidFill>
                        <a:schemeClr val="accent3"/>
                      </a:solidFill>
                      <a:prstDash val="solid"/>
                      <a:round/>
                      <a:headEnd type="none" w="med" len="med"/>
                      <a:tailEnd type="none" w="med" len="med"/>
                    </a:lnT>
                    <a:lnB w="19050" cap="flat" cmpd="sng" algn="ctr">
                      <a:solidFill>
                        <a:schemeClr val="accent3"/>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1879827079"/>
                  </a:ext>
                </a:extLst>
              </a:tr>
              <a:tr h="349297">
                <a:tc>
                  <a:txBody>
                    <a:bodyPr/>
                    <a:lstStyle/>
                    <a:p>
                      <a:r>
                        <a:rPr lang="en-US" altLang="ja-JP" sz="1200" dirty="0" smtClean="0">
                          <a:latin typeface="Meiryo UI" panose="020B0604030504040204" pitchFamily="50" charset="-128"/>
                          <a:ea typeface="Meiryo UI" panose="020B0604030504040204" pitchFamily="50" charset="-128"/>
                        </a:rPr>
                        <a:t>6</a:t>
                      </a:r>
                      <a:endParaRPr lang="ja-JP" altLang="en-US" sz="1200" dirty="0">
                        <a:latin typeface="Meiryo UI" panose="020B0604030504040204" pitchFamily="50" charset="-128"/>
                        <a:ea typeface="Meiryo UI" panose="020B0604030504040204" pitchFamily="50" charset="-128"/>
                      </a:endParaRPr>
                    </a:p>
                  </a:txBody>
                  <a:tcPr anchor="ctr">
                    <a:lnL w="19050" cap="flat" cmpd="sng" algn="ctr">
                      <a:solidFill>
                        <a:schemeClr val="accent3"/>
                      </a:solidFill>
                      <a:prstDash val="solid"/>
                      <a:round/>
                      <a:headEnd type="none" w="med" len="med"/>
                      <a:tailEnd type="none" w="med" len="med"/>
                    </a:lnL>
                    <a:lnR w="19050" cap="flat" cmpd="sng" algn="ctr">
                      <a:solidFill>
                        <a:schemeClr val="accent3"/>
                      </a:solidFill>
                      <a:prstDash val="solid"/>
                      <a:round/>
                      <a:headEnd type="none" w="med" len="med"/>
                      <a:tailEnd type="none" w="med" len="med"/>
                    </a:lnR>
                    <a:lnT w="19050" cap="flat" cmpd="sng" algn="ctr">
                      <a:solidFill>
                        <a:schemeClr val="accent3"/>
                      </a:solidFill>
                      <a:prstDash val="solid"/>
                      <a:round/>
                      <a:headEnd type="none" w="med" len="med"/>
                      <a:tailEnd type="none" w="med" len="med"/>
                    </a:lnT>
                    <a:lnB w="19050" cap="flat" cmpd="sng" algn="ctr">
                      <a:solidFill>
                        <a:schemeClr val="accent3"/>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endParaRPr lang="ja-JP" altLang="en-US" sz="1200" dirty="0">
                        <a:latin typeface="Meiryo UI" panose="020B0604030504040204" pitchFamily="50" charset="-128"/>
                        <a:ea typeface="Meiryo UI" panose="020B0604030504040204" pitchFamily="50" charset="-128"/>
                      </a:endParaRPr>
                    </a:p>
                  </a:txBody>
                  <a:tcPr anchor="ctr">
                    <a:lnL w="19050" cap="flat" cmpd="sng" algn="ctr">
                      <a:solidFill>
                        <a:schemeClr val="accent3"/>
                      </a:solidFill>
                      <a:prstDash val="solid"/>
                      <a:round/>
                      <a:headEnd type="none" w="med" len="med"/>
                      <a:tailEnd type="none" w="med" len="med"/>
                    </a:lnL>
                    <a:lnR w="19050" cap="flat" cmpd="sng" algn="ctr">
                      <a:solidFill>
                        <a:schemeClr val="accent3"/>
                      </a:solidFill>
                      <a:prstDash val="solid"/>
                      <a:round/>
                      <a:headEnd type="none" w="med" len="med"/>
                      <a:tailEnd type="none" w="med" len="med"/>
                    </a:lnR>
                    <a:lnT w="19050" cap="flat" cmpd="sng" algn="ctr">
                      <a:solidFill>
                        <a:schemeClr val="accent3"/>
                      </a:solidFill>
                      <a:prstDash val="solid"/>
                      <a:round/>
                      <a:headEnd type="none" w="med" len="med"/>
                      <a:tailEnd type="none" w="med" len="med"/>
                    </a:lnT>
                    <a:lnB w="19050" cap="flat" cmpd="sng" algn="ctr">
                      <a:solidFill>
                        <a:schemeClr val="accent3"/>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endParaRPr lang="ja-JP" altLang="en-US" sz="1200" dirty="0">
                        <a:latin typeface="Meiryo UI" panose="020B0604030504040204" pitchFamily="50" charset="-128"/>
                        <a:ea typeface="Meiryo UI" panose="020B0604030504040204" pitchFamily="50" charset="-128"/>
                      </a:endParaRPr>
                    </a:p>
                  </a:txBody>
                  <a:tcPr anchor="ctr">
                    <a:lnL w="19050" cap="flat" cmpd="sng" algn="ctr">
                      <a:solidFill>
                        <a:schemeClr val="accent3"/>
                      </a:solidFill>
                      <a:prstDash val="solid"/>
                      <a:round/>
                      <a:headEnd type="none" w="med" len="med"/>
                      <a:tailEnd type="none" w="med" len="med"/>
                    </a:lnL>
                    <a:lnR w="19050" cap="flat" cmpd="sng" algn="ctr">
                      <a:solidFill>
                        <a:schemeClr val="accent3"/>
                      </a:solidFill>
                      <a:prstDash val="solid"/>
                      <a:round/>
                      <a:headEnd type="none" w="med" len="med"/>
                      <a:tailEnd type="none" w="med" len="med"/>
                    </a:lnR>
                    <a:lnT w="19050" cap="flat" cmpd="sng" algn="ctr">
                      <a:solidFill>
                        <a:schemeClr val="accent3"/>
                      </a:solidFill>
                      <a:prstDash val="solid"/>
                      <a:round/>
                      <a:headEnd type="none" w="med" len="med"/>
                      <a:tailEnd type="none" w="med" len="med"/>
                    </a:lnT>
                    <a:lnB w="19050" cap="flat" cmpd="sng" algn="ctr">
                      <a:solidFill>
                        <a:schemeClr val="accent3"/>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endParaRPr lang="ja-JP" altLang="en-US" sz="1200" dirty="0">
                        <a:latin typeface="Meiryo UI" panose="020B0604030504040204" pitchFamily="50" charset="-128"/>
                        <a:ea typeface="Meiryo UI" panose="020B0604030504040204" pitchFamily="50" charset="-128"/>
                      </a:endParaRPr>
                    </a:p>
                  </a:txBody>
                  <a:tcPr anchor="ctr">
                    <a:lnL w="19050" cap="flat" cmpd="sng" algn="ctr">
                      <a:solidFill>
                        <a:schemeClr val="accent3"/>
                      </a:solidFill>
                      <a:prstDash val="solid"/>
                      <a:round/>
                      <a:headEnd type="none" w="med" len="med"/>
                      <a:tailEnd type="none" w="med" len="med"/>
                    </a:lnL>
                    <a:lnR w="19050" cap="flat" cmpd="sng" algn="ctr">
                      <a:solidFill>
                        <a:schemeClr val="accent3"/>
                      </a:solidFill>
                      <a:prstDash val="solid"/>
                      <a:round/>
                      <a:headEnd type="none" w="med" len="med"/>
                      <a:tailEnd type="none" w="med" len="med"/>
                    </a:lnR>
                    <a:lnT w="19050" cap="flat" cmpd="sng" algn="ctr">
                      <a:solidFill>
                        <a:schemeClr val="accent3"/>
                      </a:solidFill>
                      <a:prstDash val="solid"/>
                      <a:round/>
                      <a:headEnd type="none" w="med" len="med"/>
                      <a:tailEnd type="none" w="med" len="med"/>
                    </a:lnT>
                    <a:lnB w="19050" cap="flat" cmpd="sng" algn="ctr">
                      <a:solidFill>
                        <a:schemeClr val="accent3"/>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nchor="ctr">
                    <a:lnL w="19050" cap="flat" cmpd="sng" algn="ctr">
                      <a:solidFill>
                        <a:schemeClr val="accent3"/>
                      </a:solidFill>
                      <a:prstDash val="solid"/>
                      <a:round/>
                      <a:headEnd type="none" w="med" len="med"/>
                      <a:tailEnd type="none" w="med" len="med"/>
                    </a:lnL>
                    <a:lnR w="19050" cap="flat" cmpd="sng" algn="ctr">
                      <a:solidFill>
                        <a:schemeClr val="accent3"/>
                      </a:solidFill>
                      <a:prstDash val="solid"/>
                      <a:round/>
                      <a:headEnd type="none" w="med" len="med"/>
                      <a:tailEnd type="none" w="med" len="med"/>
                    </a:lnR>
                    <a:lnT w="19050" cap="flat" cmpd="sng" algn="ctr">
                      <a:solidFill>
                        <a:schemeClr val="accent3"/>
                      </a:solidFill>
                      <a:prstDash val="solid"/>
                      <a:round/>
                      <a:headEnd type="none" w="med" len="med"/>
                      <a:tailEnd type="none" w="med" len="med"/>
                    </a:lnT>
                    <a:lnB w="19050" cap="flat" cmpd="sng" algn="ctr">
                      <a:solidFill>
                        <a:schemeClr val="accent3"/>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3153671069"/>
                  </a:ext>
                </a:extLst>
              </a:tr>
              <a:tr h="349297">
                <a:tc>
                  <a:txBody>
                    <a:bodyPr/>
                    <a:lstStyle/>
                    <a:p>
                      <a:r>
                        <a:rPr kumimoji="1" lang="en-US" altLang="ja-JP" sz="1200" dirty="0" smtClean="0">
                          <a:latin typeface="Meiryo UI" panose="020B0604030504040204" pitchFamily="50" charset="-128"/>
                          <a:ea typeface="Meiryo UI" panose="020B0604030504040204" pitchFamily="50" charset="-128"/>
                        </a:rPr>
                        <a:t>7</a:t>
                      </a:r>
                      <a:endParaRPr kumimoji="1" lang="ja-JP" altLang="en-US" sz="1200" dirty="0">
                        <a:latin typeface="Meiryo UI" panose="020B0604030504040204" pitchFamily="50" charset="-128"/>
                        <a:ea typeface="Meiryo UI" panose="020B0604030504040204" pitchFamily="50" charset="-128"/>
                      </a:endParaRPr>
                    </a:p>
                  </a:txBody>
                  <a:tcPr anchor="ctr">
                    <a:lnL w="19050" cap="flat" cmpd="sng" algn="ctr">
                      <a:solidFill>
                        <a:schemeClr val="accent3"/>
                      </a:solidFill>
                      <a:prstDash val="solid"/>
                      <a:round/>
                      <a:headEnd type="none" w="med" len="med"/>
                      <a:tailEnd type="none" w="med" len="med"/>
                    </a:lnL>
                    <a:lnR w="19050" cap="flat" cmpd="sng" algn="ctr">
                      <a:solidFill>
                        <a:schemeClr val="accent3"/>
                      </a:solidFill>
                      <a:prstDash val="solid"/>
                      <a:round/>
                      <a:headEnd type="none" w="med" len="med"/>
                      <a:tailEnd type="none" w="med" len="med"/>
                    </a:lnR>
                    <a:lnT w="19050" cap="flat" cmpd="sng" algn="ctr">
                      <a:solidFill>
                        <a:schemeClr val="accent3"/>
                      </a:solidFill>
                      <a:prstDash val="solid"/>
                      <a:round/>
                      <a:headEnd type="none" w="med" len="med"/>
                      <a:tailEnd type="none" w="med" len="med"/>
                    </a:lnT>
                    <a:lnB w="19050" cap="flat" cmpd="sng" algn="ctr">
                      <a:solidFill>
                        <a:schemeClr val="accent3"/>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nchor="ctr">
                    <a:lnL w="19050" cap="flat" cmpd="sng" algn="ctr">
                      <a:solidFill>
                        <a:schemeClr val="accent3"/>
                      </a:solidFill>
                      <a:prstDash val="solid"/>
                      <a:round/>
                      <a:headEnd type="none" w="med" len="med"/>
                      <a:tailEnd type="none" w="med" len="med"/>
                    </a:lnL>
                    <a:lnR w="19050" cap="flat" cmpd="sng" algn="ctr">
                      <a:solidFill>
                        <a:schemeClr val="accent3"/>
                      </a:solidFill>
                      <a:prstDash val="solid"/>
                      <a:round/>
                      <a:headEnd type="none" w="med" len="med"/>
                      <a:tailEnd type="none" w="med" len="med"/>
                    </a:lnR>
                    <a:lnT w="19050" cap="flat" cmpd="sng" algn="ctr">
                      <a:solidFill>
                        <a:schemeClr val="accent3"/>
                      </a:solidFill>
                      <a:prstDash val="solid"/>
                      <a:round/>
                      <a:headEnd type="none" w="med" len="med"/>
                      <a:tailEnd type="none" w="med" len="med"/>
                    </a:lnT>
                    <a:lnB w="19050" cap="flat" cmpd="sng" algn="ctr">
                      <a:solidFill>
                        <a:schemeClr val="accent3"/>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nchor="ctr">
                    <a:lnL w="19050" cap="flat" cmpd="sng" algn="ctr">
                      <a:solidFill>
                        <a:schemeClr val="accent3"/>
                      </a:solidFill>
                      <a:prstDash val="solid"/>
                      <a:round/>
                      <a:headEnd type="none" w="med" len="med"/>
                      <a:tailEnd type="none" w="med" len="med"/>
                    </a:lnL>
                    <a:lnR w="19050" cap="flat" cmpd="sng" algn="ctr">
                      <a:solidFill>
                        <a:schemeClr val="accent3"/>
                      </a:solidFill>
                      <a:prstDash val="solid"/>
                      <a:round/>
                      <a:headEnd type="none" w="med" len="med"/>
                      <a:tailEnd type="none" w="med" len="med"/>
                    </a:lnR>
                    <a:lnT w="19050" cap="flat" cmpd="sng" algn="ctr">
                      <a:solidFill>
                        <a:schemeClr val="accent3"/>
                      </a:solidFill>
                      <a:prstDash val="solid"/>
                      <a:round/>
                      <a:headEnd type="none" w="med" len="med"/>
                      <a:tailEnd type="none" w="med" len="med"/>
                    </a:lnT>
                    <a:lnB w="19050" cap="flat" cmpd="sng" algn="ctr">
                      <a:solidFill>
                        <a:schemeClr val="accent3"/>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nchor="ctr">
                    <a:lnL w="19050" cap="flat" cmpd="sng" algn="ctr">
                      <a:solidFill>
                        <a:schemeClr val="accent3"/>
                      </a:solidFill>
                      <a:prstDash val="solid"/>
                      <a:round/>
                      <a:headEnd type="none" w="med" len="med"/>
                      <a:tailEnd type="none" w="med" len="med"/>
                    </a:lnL>
                    <a:lnR w="19050" cap="flat" cmpd="sng" algn="ctr">
                      <a:solidFill>
                        <a:schemeClr val="accent3"/>
                      </a:solidFill>
                      <a:prstDash val="solid"/>
                      <a:round/>
                      <a:headEnd type="none" w="med" len="med"/>
                      <a:tailEnd type="none" w="med" len="med"/>
                    </a:lnR>
                    <a:lnT w="19050" cap="flat" cmpd="sng" algn="ctr">
                      <a:solidFill>
                        <a:schemeClr val="accent3"/>
                      </a:solidFill>
                      <a:prstDash val="solid"/>
                      <a:round/>
                      <a:headEnd type="none" w="med" len="med"/>
                      <a:tailEnd type="none" w="med" len="med"/>
                    </a:lnT>
                    <a:lnB w="19050" cap="flat" cmpd="sng" algn="ctr">
                      <a:solidFill>
                        <a:schemeClr val="accent3"/>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nchor="ctr">
                    <a:lnL w="19050" cap="flat" cmpd="sng" algn="ctr">
                      <a:solidFill>
                        <a:schemeClr val="accent3"/>
                      </a:solidFill>
                      <a:prstDash val="solid"/>
                      <a:round/>
                      <a:headEnd type="none" w="med" len="med"/>
                      <a:tailEnd type="none" w="med" len="med"/>
                    </a:lnL>
                    <a:lnR w="19050" cap="flat" cmpd="sng" algn="ctr">
                      <a:solidFill>
                        <a:schemeClr val="accent3"/>
                      </a:solidFill>
                      <a:prstDash val="solid"/>
                      <a:round/>
                      <a:headEnd type="none" w="med" len="med"/>
                      <a:tailEnd type="none" w="med" len="med"/>
                    </a:lnR>
                    <a:lnT w="19050" cap="flat" cmpd="sng" algn="ctr">
                      <a:solidFill>
                        <a:schemeClr val="accent3"/>
                      </a:solidFill>
                      <a:prstDash val="solid"/>
                      <a:round/>
                      <a:headEnd type="none" w="med" len="med"/>
                      <a:tailEnd type="none" w="med" len="med"/>
                    </a:lnT>
                    <a:lnB w="19050" cap="flat" cmpd="sng" algn="ctr">
                      <a:solidFill>
                        <a:schemeClr val="accent3"/>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2217112318"/>
                  </a:ext>
                </a:extLst>
              </a:tr>
              <a:tr h="349297">
                <a:tc>
                  <a:txBody>
                    <a:bodyPr/>
                    <a:lstStyle/>
                    <a:p>
                      <a:r>
                        <a:rPr kumimoji="1" lang="en-US" altLang="ja-JP" sz="1200" dirty="0" smtClean="0">
                          <a:latin typeface="Meiryo UI" panose="020B0604030504040204" pitchFamily="50" charset="-128"/>
                          <a:ea typeface="Meiryo UI" panose="020B0604030504040204" pitchFamily="50" charset="-128"/>
                        </a:rPr>
                        <a:t>8</a:t>
                      </a:r>
                      <a:endParaRPr kumimoji="1" lang="ja-JP" altLang="en-US" sz="1200" dirty="0">
                        <a:latin typeface="Meiryo UI" panose="020B0604030504040204" pitchFamily="50" charset="-128"/>
                        <a:ea typeface="Meiryo UI" panose="020B0604030504040204" pitchFamily="50" charset="-128"/>
                      </a:endParaRPr>
                    </a:p>
                  </a:txBody>
                  <a:tcPr anchor="ctr">
                    <a:lnL w="19050" cap="flat" cmpd="sng" algn="ctr">
                      <a:solidFill>
                        <a:schemeClr val="accent3"/>
                      </a:solidFill>
                      <a:prstDash val="solid"/>
                      <a:round/>
                      <a:headEnd type="none" w="med" len="med"/>
                      <a:tailEnd type="none" w="med" len="med"/>
                    </a:lnL>
                    <a:lnR w="19050" cap="flat" cmpd="sng" algn="ctr">
                      <a:solidFill>
                        <a:schemeClr val="accent3"/>
                      </a:solidFill>
                      <a:prstDash val="solid"/>
                      <a:round/>
                      <a:headEnd type="none" w="med" len="med"/>
                      <a:tailEnd type="none" w="med" len="med"/>
                    </a:lnR>
                    <a:lnT w="19050" cap="flat" cmpd="sng" algn="ctr">
                      <a:solidFill>
                        <a:schemeClr val="accent3"/>
                      </a:solidFill>
                      <a:prstDash val="solid"/>
                      <a:round/>
                      <a:headEnd type="none" w="med" len="med"/>
                      <a:tailEnd type="none" w="med" len="med"/>
                    </a:lnT>
                    <a:lnB w="19050" cap="flat" cmpd="sng" algn="ctr">
                      <a:solidFill>
                        <a:schemeClr val="accent3"/>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nchor="ctr">
                    <a:lnL w="19050" cap="flat" cmpd="sng" algn="ctr">
                      <a:solidFill>
                        <a:schemeClr val="accent3"/>
                      </a:solidFill>
                      <a:prstDash val="solid"/>
                      <a:round/>
                      <a:headEnd type="none" w="med" len="med"/>
                      <a:tailEnd type="none" w="med" len="med"/>
                    </a:lnL>
                    <a:lnR w="19050" cap="flat" cmpd="sng" algn="ctr">
                      <a:solidFill>
                        <a:schemeClr val="accent3"/>
                      </a:solidFill>
                      <a:prstDash val="solid"/>
                      <a:round/>
                      <a:headEnd type="none" w="med" len="med"/>
                      <a:tailEnd type="none" w="med" len="med"/>
                    </a:lnR>
                    <a:lnT w="19050" cap="flat" cmpd="sng" algn="ctr">
                      <a:solidFill>
                        <a:schemeClr val="accent3"/>
                      </a:solidFill>
                      <a:prstDash val="solid"/>
                      <a:round/>
                      <a:headEnd type="none" w="med" len="med"/>
                      <a:tailEnd type="none" w="med" len="med"/>
                    </a:lnT>
                    <a:lnB w="19050" cap="flat" cmpd="sng" algn="ctr">
                      <a:solidFill>
                        <a:schemeClr val="accent3"/>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nchor="ctr">
                    <a:lnL w="19050" cap="flat" cmpd="sng" algn="ctr">
                      <a:solidFill>
                        <a:schemeClr val="accent3"/>
                      </a:solidFill>
                      <a:prstDash val="solid"/>
                      <a:round/>
                      <a:headEnd type="none" w="med" len="med"/>
                      <a:tailEnd type="none" w="med" len="med"/>
                    </a:lnL>
                    <a:lnR w="19050" cap="flat" cmpd="sng" algn="ctr">
                      <a:solidFill>
                        <a:schemeClr val="accent3"/>
                      </a:solidFill>
                      <a:prstDash val="solid"/>
                      <a:round/>
                      <a:headEnd type="none" w="med" len="med"/>
                      <a:tailEnd type="none" w="med" len="med"/>
                    </a:lnR>
                    <a:lnT w="19050" cap="flat" cmpd="sng" algn="ctr">
                      <a:solidFill>
                        <a:schemeClr val="accent3"/>
                      </a:solidFill>
                      <a:prstDash val="solid"/>
                      <a:round/>
                      <a:headEnd type="none" w="med" len="med"/>
                      <a:tailEnd type="none" w="med" len="med"/>
                    </a:lnT>
                    <a:lnB w="19050" cap="flat" cmpd="sng" algn="ctr">
                      <a:solidFill>
                        <a:schemeClr val="accent3"/>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nchor="ctr">
                    <a:lnL w="19050" cap="flat" cmpd="sng" algn="ctr">
                      <a:solidFill>
                        <a:schemeClr val="accent3"/>
                      </a:solidFill>
                      <a:prstDash val="solid"/>
                      <a:round/>
                      <a:headEnd type="none" w="med" len="med"/>
                      <a:tailEnd type="none" w="med" len="med"/>
                    </a:lnL>
                    <a:lnR w="19050" cap="flat" cmpd="sng" algn="ctr">
                      <a:solidFill>
                        <a:schemeClr val="accent3"/>
                      </a:solidFill>
                      <a:prstDash val="solid"/>
                      <a:round/>
                      <a:headEnd type="none" w="med" len="med"/>
                      <a:tailEnd type="none" w="med" len="med"/>
                    </a:lnR>
                    <a:lnT w="19050" cap="flat" cmpd="sng" algn="ctr">
                      <a:solidFill>
                        <a:schemeClr val="accent3"/>
                      </a:solidFill>
                      <a:prstDash val="solid"/>
                      <a:round/>
                      <a:headEnd type="none" w="med" len="med"/>
                      <a:tailEnd type="none" w="med" len="med"/>
                    </a:lnT>
                    <a:lnB w="19050" cap="flat" cmpd="sng" algn="ctr">
                      <a:solidFill>
                        <a:schemeClr val="accent3"/>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nchor="ctr">
                    <a:lnL w="19050" cap="flat" cmpd="sng" algn="ctr">
                      <a:solidFill>
                        <a:schemeClr val="accent3"/>
                      </a:solidFill>
                      <a:prstDash val="solid"/>
                      <a:round/>
                      <a:headEnd type="none" w="med" len="med"/>
                      <a:tailEnd type="none" w="med" len="med"/>
                    </a:lnL>
                    <a:lnR w="19050" cap="flat" cmpd="sng" algn="ctr">
                      <a:solidFill>
                        <a:schemeClr val="accent3"/>
                      </a:solidFill>
                      <a:prstDash val="solid"/>
                      <a:round/>
                      <a:headEnd type="none" w="med" len="med"/>
                      <a:tailEnd type="none" w="med" len="med"/>
                    </a:lnR>
                    <a:lnT w="19050" cap="flat" cmpd="sng" algn="ctr">
                      <a:solidFill>
                        <a:schemeClr val="accent3"/>
                      </a:solidFill>
                      <a:prstDash val="solid"/>
                      <a:round/>
                      <a:headEnd type="none" w="med" len="med"/>
                      <a:tailEnd type="none" w="med" len="med"/>
                    </a:lnT>
                    <a:lnB w="19050" cap="flat" cmpd="sng" algn="ctr">
                      <a:solidFill>
                        <a:schemeClr val="accent3"/>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1030560319"/>
                  </a:ext>
                </a:extLst>
              </a:tr>
              <a:tr h="349297">
                <a:tc>
                  <a:txBody>
                    <a:bodyPr/>
                    <a:lstStyle/>
                    <a:p>
                      <a:r>
                        <a:rPr kumimoji="1" lang="en-US" altLang="ja-JP" sz="1200" dirty="0" smtClean="0">
                          <a:latin typeface="Meiryo UI" panose="020B0604030504040204" pitchFamily="50" charset="-128"/>
                          <a:ea typeface="Meiryo UI" panose="020B0604030504040204" pitchFamily="50" charset="-128"/>
                        </a:rPr>
                        <a:t>9</a:t>
                      </a:r>
                      <a:endParaRPr kumimoji="1" lang="ja-JP" altLang="en-US" sz="1200" dirty="0">
                        <a:latin typeface="Meiryo UI" panose="020B0604030504040204" pitchFamily="50" charset="-128"/>
                        <a:ea typeface="Meiryo UI" panose="020B0604030504040204" pitchFamily="50" charset="-128"/>
                      </a:endParaRPr>
                    </a:p>
                  </a:txBody>
                  <a:tcPr anchor="ctr">
                    <a:lnL w="19050" cap="flat" cmpd="sng" algn="ctr">
                      <a:solidFill>
                        <a:schemeClr val="accent3"/>
                      </a:solidFill>
                      <a:prstDash val="solid"/>
                      <a:round/>
                      <a:headEnd type="none" w="med" len="med"/>
                      <a:tailEnd type="none" w="med" len="med"/>
                    </a:lnL>
                    <a:lnR w="19050" cap="flat" cmpd="sng" algn="ctr">
                      <a:solidFill>
                        <a:schemeClr val="accent3"/>
                      </a:solidFill>
                      <a:prstDash val="solid"/>
                      <a:round/>
                      <a:headEnd type="none" w="med" len="med"/>
                      <a:tailEnd type="none" w="med" len="med"/>
                    </a:lnR>
                    <a:lnT w="19050" cap="flat" cmpd="sng" algn="ctr">
                      <a:solidFill>
                        <a:schemeClr val="accent3"/>
                      </a:solidFill>
                      <a:prstDash val="solid"/>
                      <a:round/>
                      <a:headEnd type="none" w="med" len="med"/>
                      <a:tailEnd type="none" w="med" len="med"/>
                    </a:lnT>
                    <a:lnB w="19050" cap="flat" cmpd="sng" algn="ctr">
                      <a:solidFill>
                        <a:schemeClr val="accent3"/>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nchor="ctr">
                    <a:lnL w="19050" cap="flat" cmpd="sng" algn="ctr">
                      <a:solidFill>
                        <a:schemeClr val="accent3"/>
                      </a:solidFill>
                      <a:prstDash val="solid"/>
                      <a:round/>
                      <a:headEnd type="none" w="med" len="med"/>
                      <a:tailEnd type="none" w="med" len="med"/>
                    </a:lnL>
                    <a:lnR w="19050" cap="flat" cmpd="sng" algn="ctr">
                      <a:solidFill>
                        <a:schemeClr val="accent3"/>
                      </a:solidFill>
                      <a:prstDash val="solid"/>
                      <a:round/>
                      <a:headEnd type="none" w="med" len="med"/>
                      <a:tailEnd type="none" w="med" len="med"/>
                    </a:lnR>
                    <a:lnT w="19050" cap="flat" cmpd="sng" algn="ctr">
                      <a:solidFill>
                        <a:schemeClr val="accent3"/>
                      </a:solidFill>
                      <a:prstDash val="solid"/>
                      <a:round/>
                      <a:headEnd type="none" w="med" len="med"/>
                      <a:tailEnd type="none" w="med" len="med"/>
                    </a:lnT>
                    <a:lnB w="19050" cap="flat" cmpd="sng" algn="ctr">
                      <a:solidFill>
                        <a:schemeClr val="accent3"/>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nchor="ctr">
                    <a:lnL w="19050" cap="flat" cmpd="sng" algn="ctr">
                      <a:solidFill>
                        <a:schemeClr val="accent3"/>
                      </a:solidFill>
                      <a:prstDash val="solid"/>
                      <a:round/>
                      <a:headEnd type="none" w="med" len="med"/>
                      <a:tailEnd type="none" w="med" len="med"/>
                    </a:lnL>
                    <a:lnR w="19050" cap="flat" cmpd="sng" algn="ctr">
                      <a:solidFill>
                        <a:schemeClr val="accent3"/>
                      </a:solidFill>
                      <a:prstDash val="solid"/>
                      <a:round/>
                      <a:headEnd type="none" w="med" len="med"/>
                      <a:tailEnd type="none" w="med" len="med"/>
                    </a:lnR>
                    <a:lnT w="19050" cap="flat" cmpd="sng" algn="ctr">
                      <a:solidFill>
                        <a:schemeClr val="accent3"/>
                      </a:solidFill>
                      <a:prstDash val="solid"/>
                      <a:round/>
                      <a:headEnd type="none" w="med" len="med"/>
                      <a:tailEnd type="none" w="med" len="med"/>
                    </a:lnT>
                    <a:lnB w="19050" cap="flat" cmpd="sng" algn="ctr">
                      <a:solidFill>
                        <a:schemeClr val="accent3"/>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nchor="ctr">
                    <a:lnL w="19050" cap="flat" cmpd="sng" algn="ctr">
                      <a:solidFill>
                        <a:schemeClr val="accent3"/>
                      </a:solidFill>
                      <a:prstDash val="solid"/>
                      <a:round/>
                      <a:headEnd type="none" w="med" len="med"/>
                      <a:tailEnd type="none" w="med" len="med"/>
                    </a:lnL>
                    <a:lnR w="19050" cap="flat" cmpd="sng" algn="ctr">
                      <a:solidFill>
                        <a:schemeClr val="accent3"/>
                      </a:solidFill>
                      <a:prstDash val="solid"/>
                      <a:round/>
                      <a:headEnd type="none" w="med" len="med"/>
                      <a:tailEnd type="none" w="med" len="med"/>
                    </a:lnR>
                    <a:lnT w="19050" cap="flat" cmpd="sng" algn="ctr">
                      <a:solidFill>
                        <a:schemeClr val="accent3"/>
                      </a:solidFill>
                      <a:prstDash val="solid"/>
                      <a:round/>
                      <a:headEnd type="none" w="med" len="med"/>
                      <a:tailEnd type="none" w="med" len="med"/>
                    </a:lnT>
                    <a:lnB w="19050" cap="flat" cmpd="sng" algn="ctr">
                      <a:solidFill>
                        <a:schemeClr val="accent3"/>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nchor="ctr">
                    <a:lnL w="19050" cap="flat" cmpd="sng" algn="ctr">
                      <a:solidFill>
                        <a:schemeClr val="accent3"/>
                      </a:solidFill>
                      <a:prstDash val="solid"/>
                      <a:round/>
                      <a:headEnd type="none" w="med" len="med"/>
                      <a:tailEnd type="none" w="med" len="med"/>
                    </a:lnL>
                    <a:lnR w="19050" cap="flat" cmpd="sng" algn="ctr">
                      <a:solidFill>
                        <a:schemeClr val="accent3"/>
                      </a:solidFill>
                      <a:prstDash val="solid"/>
                      <a:round/>
                      <a:headEnd type="none" w="med" len="med"/>
                      <a:tailEnd type="none" w="med" len="med"/>
                    </a:lnR>
                    <a:lnT w="19050" cap="flat" cmpd="sng" algn="ctr">
                      <a:solidFill>
                        <a:schemeClr val="accent3"/>
                      </a:solidFill>
                      <a:prstDash val="solid"/>
                      <a:round/>
                      <a:headEnd type="none" w="med" len="med"/>
                      <a:tailEnd type="none" w="med" len="med"/>
                    </a:lnT>
                    <a:lnB w="19050" cap="flat" cmpd="sng" algn="ctr">
                      <a:solidFill>
                        <a:schemeClr val="accent3"/>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4105077235"/>
                  </a:ext>
                </a:extLst>
              </a:tr>
              <a:tr h="349297">
                <a:tc>
                  <a:txBody>
                    <a:bodyPr/>
                    <a:lstStyle/>
                    <a:p>
                      <a:r>
                        <a:rPr kumimoji="1" lang="en-US" altLang="ja-JP" sz="1200" dirty="0" smtClean="0">
                          <a:latin typeface="Meiryo UI" panose="020B0604030504040204" pitchFamily="50" charset="-128"/>
                          <a:ea typeface="Meiryo UI" panose="020B0604030504040204" pitchFamily="50" charset="-128"/>
                        </a:rPr>
                        <a:t>10</a:t>
                      </a:r>
                      <a:endParaRPr kumimoji="1" lang="ja-JP" altLang="en-US" sz="1200" dirty="0">
                        <a:latin typeface="Meiryo UI" panose="020B0604030504040204" pitchFamily="50" charset="-128"/>
                        <a:ea typeface="Meiryo UI" panose="020B0604030504040204" pitchFamily="50" charset="-128"/>
                      </a:endParaRPr>
                    </a:p>
                  </a:txBody>
                  <a:tcPr anchor="ctr">
                    <a:lnL w="19050" cap="flat" cmpd="sng" algn="ctr">
                      <a:solidFill>
                        <a:schemeClr val="accent3"/>
                      </a:solidFill>
                      <a:prstDash val="solid"/>
                      <a:round/>
                      <a:headEnd type="none" w="med" len="med"/>
                      <a:tailEnd type="none" w="med" len="med"/>
                    </a:lnL>
                    <a:lnR w="19050" cap="flat" cmpd="sng" algn="ctr">
                      <a:solidFill>
                        <a:schemeClr val="accent3"/>
                      </a:solidFill>
                      <a:prstDash val="solid"/>
                      <a:round/>
                      <a:headEnd type="none" w="med" len="med"/>
                      <a:tailEnd type="none" w="med" len="med"/>
                    </a:lnR>
                    <a:lnT w="19050" cap="flat" cmpd="sng" algn="ctr">
                      <a:solidFill>
                        <a:schemeClr val="accent3"/>
                      </a:solidFill>
                      <a:prstDash val="solid"/>
                      <a:round/>
                      <a:headEnd type="none" w="med" len="med"/>
                      <a:tailEnd type="none" w="med" len="med"/>
                    </a:lnT>
                    <a:lnB w="19050" cap="flat" cmpd="sng" algn="ctr">
                      <a:solidFill>
                        <a:schemeClr val="accent3"/>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nchor="ctr">
                    <a:lnL w="19050" cap="flat" cmpd="sng" algn="ctr">
                      <a:solidFill>
                        <a:schemeClr val="accent3"/>
                      </a:solidFill>
                      <a:prstDash val="solid"/>
                      <a:round/>
                      <a:headEnd type="none" w="med" len="med"/>
                      <a:tailEnd type="none" w="med" len="med"/>
                    </a:lnL>
                    <a:lnR w="19050" cap="flat" cmpd="sng" algn="ctr">
                      <a:solidFill>
                        <a:schemeClr val="accent3"/>
                      </a:solidFill>
                      <a:prstDash val="solid"/>
                      <a:round/>
                      <a:headEnd type="none" w="med" len="med"/>
                      <a:tailEnd type="none" w="med" len="med"/>
                    </a:lnR>
                    <a:lnT w="19050" cap="flat" cmpd="sng" algn="ctr">
                      <a:solidFill>
                        <a:schemeClr val="accent3"/>
                      </a:solidFill>
                      <a:prstDash val="solid"/>
                      <a:round/>
                      <a:headEnd type="none" w="med" len="med"/>
                      <a:tailEnd type="none" w="med" len="med"/>
                    </a:lnT>
                    <a:lnB w="19050" cap="flat" cmpd="sng" algn="ctr">
                      <a:solidFill>
                        <a:schemeClr val="accent3"/>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nchor="ctr">
                    <a:lnL w="19050" cap="flat" cmpd="sng" algn="ctr">
                      <a:solidFill>
                        <a:schemeClr val="accent3"/>
                      </a:solidFill>
                      <a:prstDash val="solid"/>
                      <a:round/>
                      <a:headEnd type="none" w="med" len="med"/>
                      <a:tailEnd type="none" w="med" len="med"/>
                    </a:lnL>
                    <a:lnR w="19050" cap="flat" cmpd="sng" algn="ctr">
                      <a:solidFill>
                        <a:schemeClr val="accent3"/>
                      </a:solidFill>
                      <a:prstDash val="solid"/>
                      <a:round/>
                      <a:headEnd type="none" w="med" len="med"/>
                      <a:tailEnd type="none" w="med" len="med"/>
                    </a:lnR>
                    <a:lnT w="19050" cap="flat" cmpd="sng" algn="ctr">
                      <a:solidFill>
                        <a:schemeClr val="accent3"/>
                      </a:solidFill>
                      <a:prstDash val="solid"/>
                      <a:round/>
                      <a:headEnd type="none" w="med" len="med"/>
                      <a:tailEnd type="none" w="med" len="med"/>
                    </a:lnT>
                    <a:lnB w="19050" cap="flat" cmpd="sng" algn="ctr">
                      <a:solidFill>
                        <a:schemeClr val="accent3"/>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nchor="ctr">
                    <a:lnL w="19050" cap="flat" cmpd="sng" algn="ctr">
                      <a:solidFill>
                        <a:schemeClr val="accent3"/>
                      </a:solidFill>
                      <a:prstDash val="solid"/>
                      <a:round/>
                      <a:headEnd type="none" w="med" len="med"/>
                      <a:tailEnd type="none" w="med" len="med"/>
                    </a:lnL>
                    <a:lnR w="19050" cap="flat" cmpd="sng" algn="ctr">
                      <a:solidFill>
                        <a:schemeClr val="accent3"/>
                      </a:solidFill>
                      <a:prstDash val="solid"/>
                      <a:round/>
                      <a:headEnd type="none" w="med" len="med"/>
                      <a:tailEnd type="none" w="med" len="med"/>
                    </a:lnR>
                    <a:lnT w="19050" cap="flat" cmpd="sng" algn="ctr">
                      <a:solidFill>
                        <a:schemeClr val="accent3"/>
                      </a:solidFill>
                      <a:prstDash val="solid"/>
                      <a:round/>
                      <a:headEnd type="none" w="med" len="med"/>
                      <a:tailEnd type="none" w="med" len="med"/>
                    </a:lnT>
                    <a:lnB w="19050" cap="flat" cmpd="sng" algn="ctr">
                      <a:solidFill>
                        <a:schemeClr val="accent3"/>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nchor="ctr">
                    <a:lnL w="19050" cap="flat" cmpd="sng" algn="ctr">
                      <a:solidFill>
                        <a:schemeClr val="accent3"/>
                      </a:solidFill>
                      <a:prstDash val="solid"/>
                      <a:round/>
                      <a:headEnd type="none" w="med" len="med"/>
                      <a:tailEnd type="none" w="med" len="med"/>
                    </a:lnL>
                    <a:lnR w="19050" cap="flat" cmpd="sng" algn="ctr">
                      <a:solidFill>
                        <a:schemeClr val="accent3"/>
                      </a:solidFill>
                      <a:prstDash val="solid"/>
                      <a:round/>
                      <a:headEnd type="none" w="med" len="med"/>
                      <a:tailEnd type="none" w="med" len="med"/>
                    </a:lnR>
                    <a:lnT w="19050" cap="flat" cmpd="sng" algn="ctr">
                      <a:solidFill>
                        <a:schemeClr val="accent3"/>
                      </a:solidFill>
                      <a:prstDash val="solid"/>
                      <a:round/>
                      <a:headEnd type="none" w="med" len="med"/>
                      <a:tailEnd type="none" w="med" len="med"/>
                    </a:lnT>
                    <a:lnB w="19050" cap="flat" cmpd="sng" algn="ctr">
                      <a:solidFill>
                        <a:schemeClr val="accent3"/>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4106992518"/>
                  </a:ext>
                </a:extLst>
              </a:tr>
              <a:tr h="349297">
                <a:tc>
                  <a:txBody>
                    <a:bodyPr/>
                    <a:lstStyle/>
                    <a:p>
                      <a:r>
                        <a:rPr kumimoji="1" lang="en-US" altLang="ja-JP" sz="1200" dirty="0" smtClean="0">
                          <a:latin typeface="Meiryo UI" panose="020B0604030504040204" pitchFamily="50" charset="-128"/>
                          <a:ea typeface="Meiryo UI" panose="020B0604030504040204" pitchFamily="50" charset="-128"/>
                        </a:rPr>
                        <a:t>11</a:t>
                      </a:r>
                      <a:endParaRPr kumimoji="1" lang="ja-JP" altLang="en-US" sz="1200" dirty="0">
                        <a:latin typeface="Meiryo UI" panose="020B0604030504040204" pitchFamily="50" charset="-128"/>
                        <a:ea typeface="Meiryo UI" panose="020B0604030504040204" pitchFamily="50" charset="-128"/>
                      </a:endParaRPr>
                    </a:p>
                  </a:txBody>
                  <a:tcPr anchor="ctr">
                    <a:lnL w="19050" cap="flat" cmpd="sng" algn="ctr">
                      <a:solidFill>
                        <a:schemeClr val="accent3"/>
                      </a:solidFill>
                      <a:prstDash val="solid"/>
                      <a:round/>
                      <a:headEnd type="none" w="med" len="med"/>
                      <a:tailEnd type="none" w="med" len="med"/>
                    </a:lnL>
                    <a:lnR w="19050" cap="flat" cmpd="sng" algn="ctr">
                      <a:solidFill>
                        <a:schemeClr val="accent3"/>
                      </a:solidFill>
                      <a:prstDash val="solid"/>
                      <a:round/>
                      <a:headEnd type="none" w="med" len="med"/>
                      <a:tailEnd type="none" w="med" len="med"/>
                    </a:lnR>
                    <a:lnT w="19050" cap="flat" cmpd="sng" algn="ctr">
                      <a:solidFill>
                        <a:schemeClr val="accent3"/>
                      </a:solidFill>
                      <a:prstDash val="solid"/>
                      <a:round/>
                      <a:headEnd type="none" w="med" len="med"/>
                      <a:tailEnd type="none" w="med" len="med"/>
                    </a:lnT>
                    <a:lnB w="19050" cap="flat" cmpd="sng" algn="ctr">
                      <a:solidFill>
                        <a:schemeClr val="accent3"/>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nchor="ctr">
                    <a:lnL w="19050" cap="flat" cmpd="sng" algn="ctr">
                      <a:solidFill>
                        <a:schemeClr val="accent3"/>
                      </a:solidFill>
                      <a:prstDash val="solid"/>
                      <a:round/>
                      <a:headEnd type="none" w="med" len="med"/>
                      <a:tailEnd type="none" w="med" len="med"/>
                    </a:lnL>
                    <a:lnR w="19050" cap="flat" cmpd="sng" algn="ctr">
                      <a:solidFill>
                        <a:schemeClr val="accent3"/>
                      </a:solidFill>
                      <a:prstDash val="solid"/>
                      <a:round/>
                      <a:headEnd type="none" w="med" len="med"/>
                      <a:tailEnd type="none" w="med" len="med"/>
                    </a:lnR>
                    <a:lnT w="19050" cap="flat" cmpd="sng" algn="ctr">
                      <a:solidFill>
                        <a:schemeClr val="accent3"/>
                      </a:solidFill>
                      <a:prstDash val="solid"/>
                      <a:round/>
                      <a:headEnd type="none" w="med" len="med"/>
                      <a:tailEnd type="none" w="med" len="med"/>
                    </a:lnT>
                    <a:lnB w="19050" cap="flat" cmpd="sng" algn="ctr">
                      <a:solidFill>
                        <a:schemeClr val="accent3"/>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nchor="ctr">
                    <a:lnL w="19050" cap="flat" cmpd="sng" algn="ctr">
                      <a:solidFill>
                        <a:schemeClr val="accent3"/>
                      </a:solidFill>
                      <a:prstDash val="solid"/>
                      <a:round/>
                      <a:headEnd type="none" w="med" len="med"/>
                      <a:tailEnd type="none" w="med" len="med"/>
                    </a:lnL>
                    <a:lnR w="19050" cap="flat" cmpd="sng" algn="ctr">
                      <a:solidFill>
                        <a:schemeClr val="accent3"/>
                      </a:solidFill>
                      <a:prstDash val="solid"/>
                      <a:round/>
                      <a:headEnd type="none" w="med" len="med"/>
                      <a:tailEnd type="none" w="med" len="med"/>
                    </a:lnR>
                    <a:lnT w="19050" cap="flat" cmpd="sng" algn="ctr">
                      <a:solidFill>
                        <a:schemeClr val="accent3"/>
                      </a:solidFill>
                      <a:prstDash val="solid"/>
                      <a:round/>
                      <a:headEnd type="none" w="med" len="med"/>
                      <a:tailEnd type="none" w="med" len="med"/>
                    </a:lnT>
                    <a:lnB w="19050" cap="flat" cmpd="sng" algn="ctr">
                      <a:solidFill>
                        <a:schemeClr val="accent3"/>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nchor="ctr">
                    <a:lnL w="19050" cap="flat" cmpd="sng" algn="ctr">
                      <a:solidFill>
                        <a:schemeClr val="accent3"/>
                      </a:solidFill>
                      <a:prstDash val="solid"/>
                      <a:round/>
                      <a:headEnd type="none" w="med" len="med"/>
                      <a:tailEnd type="none" w="med" len="med"/>
                    </a:lnL>
                    <a:lnR w="19050" cap="flat" cmpd="sng" algn="ctr">
                      <a:solidFill>
                        <a:schemeClr val="accent3"/>
                      </a:solidFill>
                      <a:prstDash val="solid"/>
                      <a:round/>
                      <a:headEnd type="none" w="med" len="med"/>
                      <a:tailEnd type="none" w="med" len="med"/>
                    </a:lnR>
                    <a:lnT w="19050" cap="flat" cmpd="sng" algn="ctr">
                      <a:solidFill>
                        <a:schemeClr val="accent3"/>
                      </a:solidFill>
                      <a:prstDash val="solid"/>
                      <a:round/>
                      <a:headEnd type="none" w="med" len="med"/>
                      <a:tailEnd type="none" w="med" len="med"/>
                    </a:lnT>
                    <a:lnB w="19050" cap="flat" cmpd="sng" algn="ctr">
                      <a:solidFill>
                        <a:schemeClr val="accent3"/>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nchor="ctr">
                    <a:lnL w="19050" cap="flat" cmpd="sng" algn="ctr">
                      <a:solidFill>
                        <a:schemeClr val="accent3"/>
                      </a:solidFill>
                      <a:prstDash val="solid"/>
                      <a:round/>
                      <a:headEnd type="none" w="med" len="med"/>
                      <a:tailEnd type="none" w="med" len="med"/>
                    </a:lnL>
                    <a:lnR w="19050" cap="flat" cmpd="sng" algn="ctr">
                      <a:solidFill>
                        <a:schemeClr val="accent3"/>
                      </a:solidFill>
                      <a:prstDash val="solid"/>
                      <a:round/>
                      <a:headEnd type="none" w="med" len="med"/>
                      <a:tailEnd type="none" w="med" len="med"/>
                    </a:lnR>
                    <a:lnT w="19050" cap="flat" cmpd="sng" algn="ctr">
                      <a:solidFill>
                        <a:schemeClr val="accent3"/>
                      </a:solidFill>
                      <a:prstDash val="solid"/>
                      <a:round/>
                      <a:headEnd type="none" w="med" len="med"/>
                      <a:tailEnd type="none" w="med" len="med"/>
                    </a:lnT>
                    <a:lnB w="19050" cap="flat" cmpd="sng" algn="ctr">
                      <a:solidFill>
                        <a:schemeClr val="accent3"/>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946176592"/>
                  </a:ext>
                </a:extLst>
              </a:tr>
              <a:tr h="349297">
                <a:tc>
                  <a:txBody>
                    <a:bodyPr/>
                    <a:lstStyle/>
                    <a:p>
                      <a:r>
                        <a:rPr kumimoji="1" lang="en-US" altLang="ja-JP" sz="1200" dirty="0" smtClean="0">
                          <a:latin typeface="Meiryo UI" panose="020B0604030504040204" pitchFamily="50" charset="-128"/>
                          <a:ea typeface="Meiryo UI" panose="020B0604030504040204" pitchFamily="50" charset="-128"/>
                        </a:rPr>
                        <a:t>12</a:t>
                      </a:r>
                      <a:endParaRPr kumimoji="1" lang="ja-JP" altLang="en-US" sz="1200" dirty="0">
                        <a:latin typeface="Meiryo UI" panose="020B0604030504040204" pitchFamily="50" charset="-128"/>
                        <a:ea typeface="Meiryo UI" panose="020B0604030504040204" pitchFamily="50" charset="-128"/>
                      </a:endParaRPr>
                    </a:p>
                  </a:txBody>
                  <a:tcPr anchor="ctr">
                    <a:lnL w="19050" cap="flat" cmpd="sng" algn="ctr">
                      <a:solidFill>
                        <a:schemeClr val="accent3"/>
                      </a:solidFill>
                      <a:prstDash val="solid"/>
                      <a:round/>
                      <a:headEnd type="none" w="med" len="med"/>
                      <a:tailEnd type="none" w="med" len="med"/>
                    </a:lnL>
                    <a:lnR w="19050" cap="flat" cmpd="sng" algn="ctr">
                      <a:solidFill>
                        <a:schemeClr val="accent3"/>
                      </a:solidFill>
                      <a:prstDash val="solid"/>
                      <a:round/>
                      <a:headEnd type="none" w="med" len="med"/>
                      <a:tailEnd type="none" w="med" len="med"/>
                    </a:lnR>
                    <a:lnT w="19050" cap="flat" cmpd="sng" algn="ctr">
                      <a:solidFill>
                        <a:schemeClr val="accent3"/>
                      </a:solidFill>
                      <a:prstDash val="solid"/>
                      <a:round/>
                      <a:headEnd type="none" w="med" len="med"/>
                      <a:tailEnd type="none" w="med" len="med"/>
                    </a:lnT>
                    <a:lnB w="19050" cap="flat" cmpd="sng" algn="ctr">
                      <a:solidFill>
                        <a:schemeClr val="accent3"/>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nchor="ctr">
                    <a:lnL w="19050" cap="flat" cmpd="sng" algn="ctr">
                      <a:solidFill>
                        <a:schemeClr val="accent3"/>
                      </a:solidFill>
                      <a:prstDash val="solid"/>
                      <a:round/>
                      <a:headEnd type="none" w="med" len="med"/>
                      <a:tailEnd type="none" w="med" len="med"/>
                    </a:lnL>
                    <a:lnR w="19050" cap="flat" cmpd="sng" algn="ctr">
                      <a:solidFill>
                        <a:schemeClr val="accent3"/>
                      </a:solidFill>
                      <a:prstDash val="solid"/>
                      <a:round/>
                      <a:headEnd type="none" w="med" len="med"/>
                      <a:tailEnd type="none" w="med" len="med"/>
                    </a:lnR>
                    <a:lnT w="19050" cap="flat" cmpd="sng" algn="ctr">
                      <a:solidFill>
                        <a:schemeClr val="accent3"/>
                      </a:solidFill>
                      <a:prstDash val="solid"/>
                      <a:round/>
                      <a:headEnd type="none" w="med" len="med"/>
                      <a:tailEnd type="none" w="med" len="med"/>
                    </a:lnT>
                    <a:lnB w="19050" cap="flat" cmpd="sng" algn="ctr">
                      <a:solidFill>
                        <a:schemeClr val="accent3"/>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nchor="ctr">
                    <a:lnL w="19050" cap="flat" cmpd="sng" algn="ctr">
                      <a:solidFill>
                        <a:schemeClr val="accent3"/>
                      </a:solidFill>
                      <a:prstDash val="solid"/>
                      <a:round/>
                      <a:headEnd type="none" w="med" len="med"/>
                      <a:tailEnd type="none" w="med" len="med"/>
                    </a:lnL>
                    <a:lnR w="19050" cap="flat" cmpd="sng" algn="ctr">
                      <a:solidFill>
                        <a:schemeClr val="accent3"/>
                      </a:solidFill>
                      <a:prstDash val="solid"/>
                      <a:round/>
                      <a:headEnd type="none" w="med" len="med"/>
                      <a:tailEnd type="none" w="med" len="med"/>
                    </a:lnR>
                    <a:lnT w="19050" cap="flat" cmpd="sng" algn="ctr">
                      <a:solidFill>
                        <a:schemeClr val="accent3"/>
                      </a:solidFill>
                      <a:prstDash val="solid"/>
                      <a:round/>
                      <a:headEnd type="none" w="med" len="med"/>
                      <a:tailEnd type="none" w="med" len="med"/>
                    </a:lnT>
                    <a:lnB w="19050" cap="flat" cmpd="sng" algn="ctr">
                      <a:solidFill>
                        <a:schemeClr val="accent3"/>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nchor="ctr">
                    <a:lnL w="19050" cap="flat" cmpd="sng" algn="ctr">
                      <a:solidFill>
                        <a:schemeClr val="accent3"/>
                      </a:solidFill>
                      <a:prstDash val="solid"/>
                      <a:round/>
                      <a:headEnd type="none" w="med" len="med"/>
                      <a:tailEnd type="none" w="med" len="med"/>
                    </a:lnL>
                    <a:lnR w="19050" cap="flat" cmpd="sng" algn="ctr">
                      <a:solidFill>
                        <a:schemeClr val="accent3"/>
                      </a:solidFill>
                      <a:prstDash val="solid"/>
                      <a:round/>
                      <a:headEnd type="none" w="med" len="med"/>
                      <a:tailEnd type="none" w="med" len="med"/>
                    </a:lnR>
                    <a:lnT w="19050" cap="flat" cmpd="sng" algn="ctr">
                      <a:solidFill>
                        <a:schemeClr val="accent3"/>
                      </a:solidFill>
                      <a:prstDash val="solid"/>
                      <a:round/>
                      <a:headEnd type="none" w="med" len="med"/>
                      <a:tailEnd type="none" w="med" len="med"/>
                    </a:lnT>
                    <a:lnB w="19050" cap="flat" cmpd="sng" algn="ctr">
                      <a:solidFill>
                        <a:schemeClr val="accent3"/>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nchor="ctr">
                    <a:lnL w="19050" cap="flat" cmpd="sng" algn="ctr">
                      <a:solidFill>
                        <a:schemeClr val="accent3"/>
                      </a:solidFill>
                      <a:prstDash val="solid"/>
                      <a:round/>
                      <a:headEnd type="none" w="med" len="med"/>
                      <a:tailEnd type="none" w="med" len="med"/>
                    </a:lnL>
                    <a:lnR w="19050" cap="flat" cmpd="sng" algn="ctr">
                      <a:solidFill>
                        <a:schemeClr val="accent3"/>
                      </a:solidFill>
                      <a:prstDash val="solid"/>
                      <a:round/>
                      <a:headEnd type="none" w="med" len="med"/>
                      <a:tailEnd type="none" w="med" len="med"/>
                    </a:lnR>
                    <a:lnT w="19050" cap="flat" cmpd="sng" algn="ctr">
                      <a:solidFill>
                        <a:schemeClr val="accent3"/>
                      </a:solidFill>
                      <a:prstDash val="solid"/>
                      <a:round/>
                      <a:headEnd type="none" w="med" len="med"/>
                      <a:tailEnd type="none" w="med" len="med"/>
                    </a:lnT>
                    <a:lnB w="19050" cap="flat" cmpd="sng" algn="ctr">
                      <a:solidFill>
                        <a:schemeClr val="accent3"/>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2124418954"/>
                  </a:ext>
                </a:extLst>
              </a:tr>
              <a:tr h="349297">
                <a:tc>
                  <a:txBody>
                    <a:bodyPr/>
                    <a:lstStyle/>
                    <a:p>
                      <a:r>
                        <a:rPr kumimoji="1" lang="en-US" altLang="ja-JP" sz="1200" dirty="0" smtClean="0">
                          <a:latin typeface="Meiryo UI" panose="020B0604030504040204" pitchFamily="50" charset="-128"/>
                          <a:ea typeface="Meiryo UI" panose="020B0604030504040204" pitchFamily="50" charset="-128"/>
                        </a:rPr>
                        <a:t>13</a:t>
                      </a:r>
                      <a:endParaRPr kumimoji="1" lang="ja-JP" altLang="en-US" sz="1200" dirty="0">
                        <a:latin typeface="Meiryo UI" panose="020B0604030504040204" pitchFamily="50" charset="-128"/>
                        <a:ea typeface="Meiryo UI" panose="020B0604030504040204" pitchFamily="50" charset="-128"/>
                      </a:endParaRPr>
                    </a:p>
                  </a:txBody>
                  <a:tcPr anchor="ctr">
                    <a:lnL w="19050" cap="flat" cmpd="sng" algn="ctr">
                      <a:solidFill>
                        <a:schemeClr val="accent3"/>
                      </a:solidFill>
                      <a:prstDash val="solid"/>
                      <a:round/>
                      <a:headEnd type="none" w="med" len="med"/>
                      <a:tailEnd type="none" w="med" len="med"/>
                    </a:lnL>
                    <a:lnR w="19050" cap="flat" cmpd="sng" algn="ctr">
                      <a:solidFill>
                        <a:schemeClr val="accent3"/>
                      </a:solidFill>
                      <a:prstDash val="solid"/>
                      <a:round/>
                      <a:headEnd type="none" w="med" len="med"/>
                      <a:tailEnd type="none" w="med" len="med"/>
                    </a:lnR>
                    <a:lnT w="19050" cap="flat" cmpd="sng" algn="ctr">
                      <a:solidFill>
                        <a:schemeClr val="accent3"/>
                      </a:solidFill>
                      <a:prstDash val="solid"/>
                      <a:round/>
                      <a:headEnd type="none" w="med" len="med"/>
                      <a:tailEnd type="none" w="med" len="med"/>
                    </a:lnT>
                    <a:lnB w="19050" cap="flat" cmpd="sng" algn="ctr">
                      <a:solidFill>
                        <a:schemeClr val="accent3"/>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nchor="ctr">
                    <a:lnL w="19050" cap="flat" cmpd="sng" algn="ctr">
                      <a:solidFill>
                        <a:schemeClr val="accent3"/>
                      </a:solidFill>
                      <a:prstDash val="solid"/>
                      <a:round/>
                      <a:headEnd type="none" w="med" len="med"/>
                      <a:tailEnd type="none" w="med" len="med"/>
                    </a:lnL>
                    <a:lnR w="19050" cap="flat" cmpd="sng" algn="ctr">
                      <a:solidFill>
                        <a:schemeClr val="accent3"/>
                      </a:solidFill>
                      <a:prstDash val="solid"/>
                      <a:round/>
                      <a:headEnd type="none" w="med" len="med"/>
                      <a:tailEnd type="none" w="med" len="med"/>
                    </a:lnR>
                    <a:lnT w="19050" cap="flat" cmpd="sng" algn="ctr">
                      <a:solidFill>
                        <a:schemeClr val="accent3"/>
                      </a:solidFill>
                      <a:prstDash val="solid"/>
                      <a:round/>
                      <a:headEnd type="none" w="med" len="med"/>
                      <a:tailEnd type="none" w="med" len="med"/>
                    </a:lnT>
                    <a:lnB w="19050" cap="flat" cmpd="sng" algn="ctr">
                      <a:solidFill>
                        <a:schemeClr val="accent3"/>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nchor="ctr">
                    <a:lnL w="19050" cap="flat" cmpd="sng" algn="ctr">
                      <a:solidFill>
                        <a:schemeClr val="accent3"/>
                      </a:solidFill>
                      <a:prstDash val="solid"/>
                      <a:round/>
                      <a:headEnd type="none" w="med" len="med"/>
                      <a:tailEnd type="none" w="med" len="med"/>
                    </a:lnL>
                    <a:lnR w="19050" cap="flat" cmpd="sng" algn="ctr">
                      <a:solidFill>
                        <a:schemeClr val="accent3"/>
                      </a:solidFill>
                      <a:prstDash val="solid"/>
                      <a:round/>
                      <a:headEnd type="none" w="med" len="med"/>
                      <a:tailEnd type="none" w="med" len="med"/>
                    </a:lnR>
                    <a:lnT w="19050" cap="flat" cmpd="sng" algn="ctr">
                      <a:solidFill>
                        <a:schemeClr val="accent3"/>
                      </a:solidFill>
                      <a:prstDash val="solid"/>
                      <a:round/>
                      <a:headEnd type="none" w="med" len="med"/>
                      <a:tailEnd type="none" w="med" len="med"/>
                    </a:lnT>
                    <a:lnB w="19050" cap="flat" cmpd="sng" algn="ctr">
                      <a:solidFill>
                        <a:schemeClr val="accent3"/>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nchor="ctr">
                    <a:lnL w="19050" cap="flat" cmpd="sng" algn="ctr">
                      <a:solidFill>
                        <a:schemeClr val="accent3"/>
                      </a:solidFill>
                      <a:prstDash val="solid"/>
                      <a:round/>
                      <a:headEnd type="none" w="med" len="med"/>
                      <a:tailEnd type="none" w="med" len="med"/>
                    </a:lnL>
                    <a:lnR w="19050" cap="flat" cmpd="sng" algn="ctr">
                      <a:solidFill>
                        <a:schemeClr val="accent3"/>
                      </a:solidFill>
                      <a:prstDash val="solid"/>
                      <a:round/>
                      <a:headEnd type="none" w="med" len="med"/>
                      <a:tailEnd type="none" w="med" len="med"/>
                    </a:lnR>
                    <a:lnT w="19050" cap="flat" cmpd="sng" algn="ctr">
                      <a:solidFill>
                        <a:schemeClr val="accent3"/>
                      </a:solidFill>
                      <a:prstDash val="solid"/>
                      <a:round/>
                      <a:headEnd type="none" w="med" len="med"/>
                      <a:tailEnd type="none" w="med" len="med"/>
                    </a:lnT>
                    <a:lnB w="19050" cap="flat" cmpd="sng" algn="ctr">
                      <a:solidFill>
                        <a:schemeClr val="accent3"/>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nchor="ctr">
                    <a:lnL w="19050" cap="flat" cmpd="sng" algn="ctr">
                      <a:solidFill>
                        <a:schemeClr val="accent3"/>
                      </a:solidFill>
                      <a:prstDash val="solid"/>
                      <a:round/>
                      <a:headEnd type="none" w="med" len="med"/>
                      <a:tailEnd type="none" w="med" len="med"/>
                    </a:lnL>
                    <a:lnR w="19050" cap="flat" cmpd="sng" algn="ctr">
                      <a:solidFill>
                        <a:schemeClr val="accent3"/>
                      </a:solidFill>
                      <a:prstDash val="solid"/>
                      <a:round/>
                      <a:headEnd type="none" w="med" len="med"/>
                      <a:tailEnd type="none" w="med" len="med"/>
                    </a:lnR>
                    <a:lnT w="19050" cap="flat" cmpd="sng" algn="ctr">
                      <a:solidFill>
                        <a:schemeClr val="accent3"/>
                      </a:solidFill>
                      <a:prstDash val="solid"/>
                      <a:round/>
                      <a:headEnd type="none" w="med" len="med"/>
                      <a:tailEnd type="none" w="med" len="med"/>
                    </a:lnT>
                    <a:lnB w="19050" cap="flat" cmpd="sng" algn="ctr">
                      <a:solidFill>
                        <a:schemeClr val="accent3"/>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3891887004"/>
                  </a:ext>
                </a:extLst>
              </a:tr>
              <a:tr h="349297">
                <a:tc>
                  <a:txBody>
                    <a:bodyPr/>
                    <a:lstStyle/>
                    <a:p>
                      <a:r>
                        <a:rPr kumimoji="1" lang="en-US" altLang="ja-JP" sz="1200" dirty="0" smtClean="0">
                          <a:latin typeface="Meiryo UI" panose="020B0604030504040204" pitchFamily="50" charset="-128"/>
                          <a:ea typeface="Meiryo UI" panose="020B0604030504040204" pitchFamily="50" charset="-128"/>
                        </a:rPr>
                        <a:t>14</a:t>
                      </a:r>
                      <a:endParaRPr kumimoji="1" lang="ja-JP" altLang="en-US" sz="1200" dirty="0">
                        <a:latin typeface="Meiryo UI" panose="020B0604030504040204" pitchFamily="50" charset="-128"/>
                        <a:ea typeface="Meiryo UI" panose="020B0604030504040204" pitchFamily="50" charset="-128"/>
                      </a:endParaRPr>
                    </a:p>
                  </a:txBody>
                  <a:tcPr anchor="ctr">
                    <a:lnL w="19050" cap="flat" cmpd="sng" algn="ctr">
                      <a:solidFill>
                        <a:schemeClr val="accent3"/>
                      </a:solidFill>
                      <a:prstDash val="solid"/>
                      <a:round/>
                      <a:headEnd type="none" w="med" len="med"/>
                      <a:tailEnd type="none" w="med" len="med"/>
                    </a:lnL>
                    <a:lnR w="19050" cap="flat" cmpd="sng" algn="ctr">
                      <a:solidFill>
                        <a:schemeClr val="accent3"/>
                      </a:solidFill>
                      <a:prstDash val="solid"/>
                      <a:round/>
                      <a:headEnd type="none" w="med" len="med"/>
                      <a:tailEnd type="none" w="med" len="med"/>
                    </a:lnR>
                    <a:lnT w="19050" cap="flat" cmpd="sng" algn="ctr">
                      <a:solidFill>
                        <a:schemeClr val="accent3"/>
                      </a:solidFill>
                      <a:prstDash val="solid"/>
                      <a:round/>
                      <a:headEnd type="none" w="med" len="med"/>
                      <a:tailEnd type="none" w="med" len="med"/>
                    </a:lnT>
                    <a:lnB w="19050" cap="flat" cmpd="sng" algn="ctr">
                      <a:solidFill>
                        <a:schemeClr val="accent3"/>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nchor="ctr">
                    <a:lnL w="19050" cap="flat" cmpd="sng" algn="ctr">
                      <a:solidFill>
                        <a:schemeClr val="accent3"/>
                      </a:solidFill>
                      <a:prstDash val="solid"/>
                      <a:round/>
                      <a:headEnd type="none" w="med" len="med"/>
                      <a:tailEnd type="none" w="med" len="med"/>
                    </a:lnL>
                    <a:lnR w="19050" cap="flat" cmpd="sng" algn="ctr">
                      <a:solidFill>
                        <a:schemeClr val="accent3"/>
                      </a:solidFill>
                      <a:prstDash val="solid"/>
                      <a:round/>
                      <a:headEnd type="none" w="med" len="med"/>
                      <a:tailEnd type="none" w="med" len="med"/>
                    </a:lnR>
                    <a:lnT w="19050" cap="flat" cmpd="sng" algn="ctr">
                      <a:solidFill>
                        <a:schemeClr val="accent3"/>
                      </a:solidFill>
                      <a:prstDash val="solid"/>
                      <a:round/>
                      <a:headEnd type="none" w="med" len="med"/>
                      <a:tailEnd type="none" w="med" len="med"/>
                    </a:lnT>
                    <a:lnB w="19050" cap="flat" cmpd="sng" algn="ctr">
                      <a:solidFill>
                        <a:schemeClr val="accent3"/>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nchor="ctr">
                    <a:lnL w="19050" cap="flat" cmpd="sng" algn="ctr">
                      <a:solidFill>
                        <a:schemeClr val="accent3"/>
                      </a:solidFill>
                      <a:prstDash val="solid"/>
                      <a:round/>
                      <a:headEnd type="none" w="med" len="med"/>
                      <a:tailEnd type="none" w="med" len="med"/>
                    </a:lnL>
                    <a:lnR w="19050" cap="flat" cmpd="sng" algn="ctr">
                      <a:solidFill>
                        <a:schemeClr val="accent3"/>
                      </a:solidFill>
                      <a:prstDash val="solid"/>
                      <a:round/>
                      <a:headEnd type="none" w="med" len="med"/>
                      <a:tailEnd type="none" w="med" len="med"/>
                    </a:lnR>
                    <a:lnT w="19050" cap="flat" cmpd="sng" algn="ctr">
                      <a:solidFill>
                        <a:schemeClr val="accent3"/>
                      </a:solidFill>
                      <a:prstDash val="solid"/>
                      <a:round/>
                      <a:headEnd type="none" w="med" len="med"/>
                      <a:tailEnd type="none" w="med" len="med"/>
                    </a:lnT>
                    <a:lnB w="19050" cap="flat" cmpd="sng" algn="ctr">
                      <a:solidFill>
                        <a:schemeClr val="accent3"/>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nchor="ctr">
                    <a:lnL w="19050" cap="flat" cmpd="sng" algn="ctr">
                      <a:solidFill>
                        <a:schemeClr val="accent3"/>
                      </a:solidFill>
                      <a:prstDash val="solid"/>
                      <a:round/>
                      <a:headEnd type="none" w="med" len="med"/>
                      <a:tailEnd type="none" w="med" len="med"/>
                    </a:lnL>
                    <a:lnR w="19050" cap="flat" cmpd="sng" algn="ctr">
                      <a:solidFill>
                        <a:schemeClr val="accent3"/>
                      </a:solidFill>
                      <a:prstDash val="solid"/>
                      <a:round/>
                      <a:headEnd type="none" w="med" len="med"/>
                      <a:tailEnd type="none" w="med" len="med"/>
                    </a:lnR>
                    <a:lnT w="19050" cap="flat" cmpd="sng" algn="ctr">
                      <a:solidFill>
                        <a:schemeClr val="accent3"/>
                      </a:solidFill>
                      <a:prstDash val="solid"/>
                      <a:round/>
                      <a:headEnd type="none" w="med" len="med"/>
                      <a:tailEnd type="none" w="med" len="med"/>
                    </a:lnT>
                    <a:lnB w="19050" cap="flat" cmpd="sng" algn="ctr">
                      <a:solidFill>
                        <a:schemeClr val="accent3"/>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nchor="ctr">
                    <a:lnL w="19050" cap="flat" cmpd="sng" algn="ctr">
                      <a:solidFill>
                        <a:schemeClr val="accent3"/>
                      </a:solidFill>
                      <a:prstDash val="solid"/>
                      <a:round/>
                      <a:headEnd type="none" w="med" len="med"/>
                      <a:tailEnd type="none" w="med" len="med"/>
                    </a:lnL>
                    <a:lnR w="19050" cap="flat" cmpd="sng" algn="ctr">
                      <a:solidFill>
                        <a:schemeClr val="accent3"/>
                      </a:solidFill>
                      <a:prstDash val="solid"/>
                      <a:round/>
                      <a:headEnd type="none" w="med" len="med"/>
                      <a:tailEnd type="none" w="med" len="med"/>
                    </a:lnR>
                    <a:lnT w="19050" cap="flat" cmpd="sng" algn="ctr">
                      <a:solidFill>
                        <a:schemeClr val="accent3"/>
                      </a:solidFill>
                      <a:prstDash val="solid"/>
                      <a:round/>
                      <a:headEnd type="none" w="med" len="med"/>
                      <a:tailEnd type="none" w="med" len="med"/>
                    </a:lnT>
                    <a:lnB w="19050" cap="flat" cmpd="sng" algn="ctr">
                      <a:solidFill>
                        <a:schemeClr val="accent3"/>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2347584729"/>
                  </a:ext>
                </a:extLst>
              </a:tr>
              <a:tr h="349297">
                <a:tc>
                  <a:txBody>
                    <a:bodyPr/>
                    <a:lstStyle/>
                    <a:p>
                      <a:r>
                        <a:rPr kumimoji="1" lang="en-US" altLang="ja-JP" sz="1200" dirty="0" smtClean="0">
                          <a:latin typeface="Meiryo UI" panose="020B0604030504040204" pitchFamily="50" charset="-128"/>
                          <a:ea typeface="Meiryo UI" panose="020B0604030504040204" pitchFamily="50" charset="-128"/>
                        </a:rPr>
                        <a:t>15</a:t>
                      </a:r>
                      <a:endParaRPr kumimoji="1" lang="ja-JP" altLang="en-US" sz="1200" dirty="0">
                        <a:latin typeface="Meiryo UI" panose="020B0604030504040204" pitchFamily="50" charset="-128"/>
                        <a:ea typeface="Meiryo UI" panose="020B0604030504040204" pitchFamily="50" charset="-128"/>
                      </a:endParaRPr>
                    </a:p>
                  </a:txBody>
                  <a:tcPr anchor="ctr">
                    <a:lnL w="19050" cap="flat" cmpd="sng" algn="ctr">
                      <a:solidFill>
                        <a:schemeClr val="accent3"/>
                      </a:solidFill>
                      <a:prstDash val="solid"/>
                      <a:round/>
                      <a:headEnd type="none" w="med" len="med"/>
                      <a:tailEnd type="none" w="med" len="med"/>
                    </a:lnL>
                    <a:lnR w="19050" cap="flat" cmpd="sng" algn="ctr">
                      <a:solidFill>
                        <a:schemeClr val="accent3"/>
                      </a:solidFill>
                      <a:prstDash val="solid"/>
                      <a:round/>
                      <a:headEnd type="none" w="med" len="med"/>
                      <a:tailEnd type="none" w="med" len="med"/>
                    </a:lnR>
                    <a:lnT w="19050" cap="flat" cmpd="sng" algn="ctr">
                      <a:solidFill>
                        <a:schemeClr val="accent3"/>
                      </a:solidFill>
                      <a:prstDash val="solid"/>
                      <a:round/>
                      <a:headEnd type="none" w="med" len="med"/>
                      <a:tailEnd type="none" w="med" len="med"/>
                    </a:lnT>
                    <a:lnB w="19050" cap="flat" cmpd="sng" algn="ctr">
                      <a:solidFill>
                        <a:schemeClr val="accent3"/>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tx1"/>
                          </a:solidFill>
                          <a:latin typeface="Segoe UI"/>
                          <a:ea typeface="Meiryo UI"/>
                        </a:defRPr>
                      </a:lvl1pPr>
                      <a:lvl2pPr marL="457200" algn="l" defTabSz="914400" rtl="0" eaLnBrk="1" latinLnBrk="0" hangingPunct="1">
                        <a:defRPr kumimoji="1" sz="1800" kern="1200">
                          <a:solidFill>
                            <a:schemeClr val="tx1"/>
                          </a:solidFill>
                          <a:latin typeface="Segoe UI"/>
                          <a:ea typeface="Meiryo UI"/>
                        </a:defRPr>
                      </a:lvl2pPr>
                      <a:lvl3pPr marL="914400" algn="l" defTabSz="914400" rtl="0" eaLnBrk="1" latinLnBrk="0" hangingPunct="1">
                        <a:defRPr kumimoji="1" sz="1800" kern="1200">
                          <a:solidFill>
                            <a:schemeClr val="tx1"/>
                          </a:solidFill>
                          <a:latin typeface="Segoe UI"/>
                          <a:ea typeface="Meiryo UI"/>
                        </a:defRPr>
                      </a:lvl3pPr>
                      <a:lvl4pPr marL="1371600" algn="l" defTabSz="914400" rtl="0" eaLnBrk="1" latinLnBrk="0" hangingPunct="1">
                        <a:defRPr kumimoji="1" sz="1800" kern="1200">
                          <a:solidFill>
                            <a:schemeClr val="tx1"/>
                          </a:solidFill>
                          <a:latin typeface="Segoe UI"/>
                          <a:ea typeface="Meiryo UI"/>
                        </a:defRPr>
                      </a:lvl4pPr>
                      <a:lvl5pPr marL="1828800" algn="l" defTabSz="914400" rtl="0" eaLnBrk="1" latinLnBrk="0" hangingPunct="1">
                        <a:defRPr kumimoji="1" sz="1800" kern="1200">
                          <a:solidFill>
                            <a:schemeClr val="tx1"/>
                          </a:solidFill>
                          <a:latin typeface="Segoe UI"/>
                          <a:ea typeface="Meiryo UI"/>
                        </a:defRPr>
                      </a:lvl5pPr>
                      <a:lvl6pPr marL="2286000" algn="l" defTabSz="914400" rtl="0" eaLnBrk="1" latinLnBrk="0" hangingPunct="1">
                        <a:defRPr kumimoji="1" sz="1800" kern="1200">
                          <a:solidFill>
                            <a:schemeClr val="tx1"/>
                          </a:solidFill>
                          <a:latin typeface="Segoe UI"/>
                          <a:ea typeface="Meiryo UI"/>
                        </a:defRPr>
                      </a:lvl6pPr>
                      <a:lvl7pPr marL="2743200" algn="l" defTabSz="914400" rtl="0" eaLnBrk="1" latinLnBrk="0" hangingPunct="1">
                        <a:defRPr kumimoji="1" sz="1800" kern="1200">
                          <a:solidFill>
                            <a:schemeClr val="tx1"/>
                          </a:solidFill>
                          <a:latin typeface="Segoe UI"/>
                          <a:ea typeface="Meiryo UI"/>
                        </a:defRPr>
                      </a:lvl7pPr>
                      <a:lvl8pPr marL="3200400" algn="l" defTabSz="914400" rtl="0" eaLnBrk="1" latinLnBrk="0" hangingPunct="1">
                        <a:defRPr kumimoji="1" sz="1800" kern="1200">
                          <a:solidFill>
                            <a:schemeClr val="tx1"/>
                          </a:solidFill>
                          <a:latin typeface="Segoe UI"/>
                          <a:ea typeface="Meiryo UI"/>
                        </a:defRPr>
                      </a:lvl8pPr>
                      <a:lvl9pPr marL="3657600" algn="l" defTabSz="914400" rtl="0" eaLnBrk="1" latinLnBrk="0" hangingPunct="1">
                        <a:defRPr kumimoji="1" sz="1800" kern="1200">
                          <a:solidFill>
                            <a:schemeClr val="tx1"/>
                          </a:solidFill>
                          <a:latin typeface="Segoe UI"/>
                          <a:ea typeface="Meiryo UI"/>
                        </a:defRPr>
                      </a:lvl9pPr>
                    </a:lstStyle>
                    <a:p>
                      <a:endParaRPr kumimoji="1" lang="ja-JP" altLang="en-US" sz="1200" dirty="0">
                        <a:latin typeface="Meiryo UI" panose="020B0604030504040204" pitchFamily="50" charset="-128"/>
                        <a:ea typeface="Meiryo UI" panose="020B0604030504040204" pitchFamily="50" charset="-128"/>
                      </a:endParaRPr>
                    </a:p>
                  </a:txBody>
                  <a:tcPr anchor="ctr">
                    <a:lnL w="19050" cap="flat" cmpd="sng" algn="ctr">
                      <a:solidFill>
                        <a:schemeClr val="accent3"/>
                      </a:solidFill>
                      <a:prstDash val="solid"/>
                      <a:round/>
                      <a:headEnd type="none" w="med" len="med"/>
                      <a:tailEnd type="none" w="med" len="med"/>
                    </a:lnL>
                    <a:lnR w="19050" cap="flat" cmpd="sng" algn="ctr">
                      <a:solidFill>
                        <a:schemeClr val="accent3"/>
                      </a:solidFill>
                      <a:prstDash val="solid"/>
                      <a:round/>
                      <a:headEnd type="none" w="med" len="med"/>
                      <a:tailEnd type="none" w="med" len="med"/>
                    </a:lnR>
                    <a:lnT w="19050" cap="flat" cmpd="sng" algn="ctr">
                      <a:solidFill>
                        <a:schemeClr val="accent3"/>
                      </a:solidFill>
                      <a:prstDash val="solid"/>
                      <a:round/>
                      <a:headEnd type="none" w="med" len="med"/>
                      <a:tailEnd type="none" w="med" len="med"/>
                    </a:lnT>
                    <a:lnB w="19050" cap="flat" cmpd="sng" algn="ctr">
                      <a:solidFill>
                        <a:schemeClr val="accent3"/>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nchor="ctr">
                    <a:lnL w="19050" cap="flat" cmpd="sng" algn="ctr">
                      <a:solidFill>
                        <a:schemeClr val="accent3"/>
                      </a:solidFill>
                      <a:prstDash val="solid"/>
                      <a:round/>
                      <a:headEnd type="none" w="med" len="med"/>
                      <a:tailEnd type="none" w="med" len="med"/>
                    </a:lnL>
                    <a:lnR w="19050" cap="flat" cmpd="sng" algn="ctr">
                      <a:solidFill>
                        <a:schemeClr val="accent3"/>
                      </a:solidFill>
                      <a:prstDash val="solid"/>
                      <a:round/>
                      <a:headEnd type="none" w="med" len="med"/>
                      <a:tailEnd type="none" w="med" len="med"/>
                    </a:lnR>
                    <a:lnT w="19050" cap="flat" cmpd="sng" algn="ctr">
                      <a:solidFill>
                        <a:schemeClr val="accent3"/>
                      </a:solidFill>
                      <a:prstDash val="solid"/>
                      <a:round/>
                      <a:headEnd type="none" w="med" len="med"/>
                      <a:tailEnd type="none" w="med" len="med"/>
                    </a:lnT>
                    <a:lnB w="19050" cap="flat" cmpd="sng" algn="ctr">
                      <a:solidFill>
                        <a:schemeClr val="accent3"/>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nchor="ctr">
                    <a:lnL w="19050" cap="flat" cmpd="sng" algn="ctr">
                      <a:solidFill>
                        <a:schemeClr val="accent3"/>
                      </a:solidFill>
                      <a:prstDash val="solid"/>
                      <a:round/>
                      <a:headEnd type="none" w="med" len="med"/>
                      <a:tailEnd type="none" w="med" len="med"/>
                    </a:lnL>
                    <a:lnR w="19050" cap="flat" cmpd="sng" algn="ctr">
                      <a:solidFill>
                        <a:schemeClr val="accent3"/>
                      </a:solidFill>
                      <a:prstDash val="solid"/>
                      <a:round/>
                      <a:headEnd type="none" w="med" len="med"/>
                      <a:tailEnd type="none" w="med" len="med"/>
                    </a:lnR>
                    <a:lnT w="19050" cap="flat" cmpd="sng" algn="ctr">
                      <a:solidFill>
                        <a:schemeClr val="accent3"/>
                      </a:solidFill>
                      <a:prstDash val="solid"/>
                      <a:round/>
                      <a:headEnd type="none" w="med" len="med"/>
                      <a:tailEnd type="none" w="med" len="med"/>
                    </a:lnT>
                    <a:lnB w="19050" cap="flat" cmpd="sng" algn="ctr">
                      <a:solidFill>
                        <a:schemeClr val="accent3"/>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tx1"/>
                          </a:solidFill>
                          <a:latin typeface="Segoe UI"/>
                          <a:ea typeface="Meiryo UI"/>
                        </a:defRPr>
                      </a:lvl1pPr>
                      <a:lvl2pPr marL="457200" algn="l" defTabSz="914400" rtl="0" eaLnBrk="1" latinLnBrk="0" hangingPunct="1">
                        <a:defRPr kumimoji="1" sz="1800" kern="1200">
                          <a:solidFill>
                            <a:schemeClr val="tx1"/>
                          </a:solidFill>
                          <a:latin typeface="Segoe UI"/>
                          <a:ea typeface="Meiryo UI"/>
                        </a:defRPr>
                      </a:lvl2pPr>
                      <a:lvl3pPr marL="914400" algn="l" defTabSz="914400" rtl="0" eaLnBrk="1" latinLnBrk="0" hangingPunct="1">
                        <a:defRPr kumimoji="1" sz="1800" kern="1200">
                          <a:solidFill>
                            <a:schemeClr val="tx1"/>
                          </a:solidFill>
                          <a:latin typeface="Segoe UI"/>
                          <a:ea typeface="Meiryo UI"/>
                        </a:defRPr>
                      </a:lvl3pPr>
                      <a:lvl4pPr marL="1371600" algn="l" defTabSz="914400" rtl="0" eaLnBrk="1" latinLnBrk="0" hangingPunct="1">
                        <a:defRPr kumimoji="1" sz="1800" kern="1200">
                          <a:solidFill>
                            <a:schemeClr val="tx1"/>
                          </a:solidFill>
                          <a:latin typeface="Segoe UI"/>
                          <a:ea typeface="Meiryo UI"/>
                        </a:defRPr>
                      </a:lvl4pPr>
                      <a:lvl5pPr marL="1828800" algn="l" defTabSz="914400" rtl="0" eaLnBrk="1" latinLnBrk="0" hangingPunct="1">
                        <a:defRPr kumimoji="1" sz="1800" kern="1200">
                          <a:solidFill>
                            <a:schemeClr val="tx1"/>
                          </a:solidFill>
                          <a:latin typeface="Segoe UI"/>
                          <a:ea typeface="Meiryo UI"/>
                        </a:defRPr>
                      </a:lvl5pPr>
                      <a:lvl6pPr marL="2286000" algn="l" defTabSz="914400" rtl="0" eaLnBrk="1" latinLnBrk="0" hangingPunct="1">
                        <a:defRPr kumimoji="1" sz="1800" kern="1200">
                          <a:solidFill>
                            <a:schemeClr val="tx1"/>
                          </a:solidFill>
                          <a:latin typeface="Segoe UI"/>
                          <a:ea typeface="Meiryo UI"/>
                        </a:defRPr>
                      </a:lvl6pPr>
                      <a:lvl7pPr marL="2743200" algn="l" defTabSz="914400" rtl="0" eaLnBrk="1" latinLnBrk="0" hangingPunct="1">
                        <a:defRPr kumimoji="1" sz="1800" kern="1200">
                          <a:solidFill>
                            <a:schemeClr val="tx1"/>
                          </a:solidFill>
                          <a:latin typeface="Segoe UI"/>
                          <a:ea typeface="Meiryo UI"/>
                        </a:defRPr>
                      </a:lvl7pPr>
                      <a:lvl8pPr marL="3200400" algn="l" defTabSz="914400" rtl="0" eaLnBrk="1" latinLnBrk="0" hangingPunct="1">
                        <a:defRPr kumimoji="1" sz="1800" kern="1200">
                          <a:solidFill>
                            <a:schemeClr val="tx1"/>
                          </a:solidFill>
                          <a:latin typeface="Segoe UI"/>
                          <a:ea typeface="Meiryo UI"/>
                        </a:defRPr>
                      </a:lvl8pPr>
                      <a:lvl9pPr marL="3657600" algn="l" defTabSz="914400" rtl="0" eaLnBrk="1" latinLnBrk="0" hangingPunct="1">
                        <a:defRPr kumimoji="1" sz="1800" kern="1200">
                          <a:solidFill>
                            <a:schemeClr val="tx1"/>
                          </a:solidFill>
                          <a:latin typeface="Segoe UI"/>
                          <a:ea typeface="Meiryo UI"/>
                        </a:defRPr>
                      </a:lvl9pPr>
                    </a:lstStyle>
                    <a:p>
                      <a:endParaRPr kumimoji="1" lang="ja-JP" altLang="en-US" sz="1200" dirty="0">
                        <a:latin typeface="Meiryo UI" panose="020B0604030504040204" pitchFamily="50" charset="-128"/>
                        <a:ea typeface="Meiryo UI" panose="020B0604030504040204" pitchFamily="50" charset="-128"/>
                      </a:endParaRPr>
                    </a:p>
                  </a:txBody>
                  <a:tcPr anchor="ctr">
                    <a:lnL w="19050" cap="flat" cmpd="sng" algn="ctr">
                      <a:solidFill>
                        <a:schemeClr val="accent3"/>
                      </a:solidFill>
                      <a:prstDash val="solid"/>
                      <a:round/>
                      <a:headEnd type="none" w="med" len="med"/>
                      <a:tailEnd type="none" w="med" len="med"/>
                    </a:lnL>
                    <a:lnR w="19050" cap="flat" cmpd="sng" algn="ctr">
                      <a:solidFill>
                        <a:schemeClr val="accent3"/>
                      </a:solidFill>
                      <a:prstDash val="solid"/>
                      <a:round/>
                      <a:headEnd type="none" w="med" len="med"/>
                      <a:tailEnd type="none" w="med" len="med"/>
                    </a:lnR>
                    <a:lnT w="19050" cap="flat" cmpd="sng" algn="ctr">
                      <a:solidFill>
                        <a:schemeClr val="accent3"/>
                      </a:solidFill>
                      <a:prstDash val="solid"/>
                      <a:round/>
                      <a:headEnd type="none" w="med" len="med"/>
                      <a:tailEnd type="none" w="med" len="med"/>
                    </a:lnT>
                    <a:lnB w="19050" cap="flat" cmpd="sng" algn="ctr">
                      <a:solidFill>
                        <a:schemeClr val="accent3"/>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2415570433"/>
                  </a:ext>
                </a:extLst>
              </a:tr>
            </a:tbl>
          </a:graphicData>
        </a:graphic>
      </p:graphicFrame>
    </p:spTree>
    <p:extLst>
      <p:ext uri="{BB962C8B-B14F-4D97-AF65-F5344CB8AC3E}">
        <p14:creationId xmlns:p14="http://schemas.microsoft.com/office/powerpoint/2010/main" val="45642795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p:txBody>
          <a:bodyPr/>
          <a:lstStyle/>
          <a:p>
            <a:r>
              <a:rPr lang="ja-JP" altLang="en-US" dirty="0" smtClean="0"/>
              <a:t>２．取組具体化シート</a:t>
            </a:r>
            <a:endParaRPr lang="ja-JP" altLang="en-US" dirty="0"/>
          </a:p>
        </p:txBody>
      </p:sp>
      <p:sp>
        <p:nvSpPr>
          <p:cNvPr id="15" name="スライド番号プレースホルダー 6"/>
          <p:cNvSpPr>
            <a:spLocks noGrp="1"/>
          </p:cNvSpPr>
          <p:nvPr>
            <p:ph type="sldNum" sz="quarter" idx="4"/>
          </p:nvPr>
        </p:nvSpPr>
        <p:spPr>
          <a:xfrm>
            <a:off x="9219031" y="6669360"/>
            <a:ext cx="630513" cy="140770"/>
          </a:xfrm>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48F63A3B-78C7-47BE-AE5E-E10140E04643}" type="slidenum">
              <a:rPr kumimoji="1" lang="en-US" sz="1200" b="0" i="0" u="none" strike="noStrike" kern="1200" cap="none" spc="0" normalizeH="0" baseline="0" noProof="0" smtClean="0">
                <a:ln>
                  <a:noFill/>
                </a:ln>
                <a:solidFill>
                  <a:srgbClr val="000000"/>
                </a:solidFill>
                <a:effectLst/>
                <a:uLnTx/>
                <a:uFillTx/>
                <a:latin typeface="Arial" panose="020B0604020202020204" pitchFamily="34" charset="0"/>
                <a:ea typeface="ＭＳ Ｐゴシック" pitchFamily="50" charset="-128"/>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4</a:t>
            </a:fld>
            <a:endParaRPr kumimoji="1" lang="en-US" sz="120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itchFamily="50" charset="-128"/>
              <a:cs typeface="Arial" panose="020B0604020202020204" pitchFamily="34" charset="0"/>
            </a:endParaRPr>
          </a:p>
        </p:txBody>
      </p:sp>
      <p:graphicFrame>
        <p:nvGraphicFramePr>
          <p:cNvPr id="5" name="表 4"/>
          <p:cNvGraphicFramePr>
            <a:graphicFrameLocks noGrp="1"/>
          </p:cNvGraphicFramePr>
          <p:nvPr>
            <p:extLst>
              <p:ext uri="{D42A27DB-BD31-4B8C-83A1-F6EECF244321}">
                <p14:modId xmlns:p14="http://schemas.microsoft.com/office/powerpoint/2010/main" val="3978256866"/>
              </p:ext>
            </p:extLst>
          </p:nvPr>
        </p:nvGraphicFramePr>
        <p:xfrm>
          <a:off x="260923" y="987694"/>
          <a:ext cx="9386596" cy="5689993"/>
        </p:xfrm>
        <a:graphic>
          <a:graphicData uri="http://schemas.openxmlformats.org/drawingml/2006/table">
            <a:tbl>
              <a:tblPr firstRow="1" bandRow="1"/>
              <a:tblGrid>
                <a:gridCol w="4693298">
                  <a:extLst>
                    <a:ext uri="{9D8B030D-6E8A-4147-A177-3AD203B41FA5}">
                      <a16:colId xmlns:a16="http://schemas.microsoft.com/office/drawing/2014/main" val="2938749590"/>
                    </a:ext>
                  </a:extLst>
                </a:gridCol>
                <a:gridCol w="4693298">
                  <a:extLst>
                    <a:ext uri="{9D8B030D-6E8A-4147-A177-3AD203B41FA5}">
                      <a16:colId xmlns:a16="http://schemas.microsoft.com/office/drawing/2014/main" val="2532225781"/>
                    </a:ext>
                  </a:extLst>
                </a:gridCol>
              </a:tblGrid>
              <a:tr h="313211">
                <a:tc gridSpan="2">
                  <a:txBody>
                    <a:bodyPr/>
                    <a:lstStyle>
                      <a:lvl1pPr marL="0" algn="l" defTabSz="484862" rtl="0" eaLnBrk="1" latinLnBrk="0" hangingPunct="1">
                        <a:defRPr kumimoji="1" sz="1909" b="1" kern="1200">
                          <a:solidFill>
                            <a:schemeClr val="lt1"/>
                          </a:solidFill>
                          <a:latin typeface="Segoe UI"/>
                          <a:ea typeface="メイリオ"/>
                        </a:defRPr>
                      </a:lvl1pPr>
                      <a:lvl2pPr marL="484862" algn="l" defTabSz="484862" rtl="0" eaLnBrk="1" latinLnBrk="0" hangingPunct="1">
                        <a:defRPr kumimoji="1" sz="1909" b="1" kern="1200">
                          <a:solidFill>
                            <a:schemeClr val="lt1"/>
                          </a:solidFill>
                          <a:latin typeface="Segoe UI"/>
                          <a:ea typeface="メイリオ"/>
                        </a:defRPr>
                      </a:lvl2pPr>
                      <a:lvl3pPr marL="969727" algn="l" defTabSz="484862" rtl="0" eaLnBrk="1" latinLnBrk="0" hangingPunct="1">
                        <a:defRPr kumimoji="1" sz="1909" b="1" kern="1200">
                          <a:solidFill>
                            <a:schemeClr val="lt1"/>
                          </a:solidFill>
                          <a:latin typeface="Segoe UI"/>
                          <a:ea typeface="メイリオ"/>
                        </a:defRPr>
                      </a:lvl3pPr>
                      <a:lvl4pPr marL="1454588" algn="l" defTabSz="484862" rtl="0" eaLnBrk="1" latinLnBrk="0" hangingPunct="1">
                        <a:defRPr kumimoji="1" sz="1909" b="1" kern="1200">
                          <a:solidFill>
                            <a:schemeClr val="lt1"/>
                          </a:solidFill>
                          <a:latin typeface="Segoe UI"/>
                          <a:ea typeface="メイリオ"/>
                        </a:defRPr>
                      </a:lvl4pPr>
                      <a:lvl5pPr marL="1939450" algn="l" defTabSz="484862" rtl="0" eaLnBrk="1" latinLnBrk="0" hangingPunct="1">
                        <a:defRPr kumimoji="1" sz="1909" b="1" kern="1200">
                          <a:solidFill>
                            <a:schemeClr val="lt1"/>
                          </a:solidFill>
                          <a:latin typeface="Segoe UI"/>
                          <a:ea typeface="メイリオ"/>
                        </a:defRPr>
                      </a:lvl5pPr>
                      <a:lvl6pPr marL="2424313" algn="l" defTabSz="484862" rtl="0" eaLnBrk="1" latinLnBrk="0" hangingPunct="1">
                        <a:defRPr kumimoji="1" sz="1909" b="1" kern="1200">
                          <a:solidFill>
                            <a:schemeClr val="lt1"/>
                          </a:solidFill>
                          <a:latin typeface="Segoe UI"/>
                          <a:ea typeface="メイリオ"/>
                        </a:defRPr>
                      </a:lvl6pPr>
                      <a:lvl7pPr marL="2909175" algn="l" defTabSz="484862" rtl="0" eaLnBrk="1" latinLnBrk="0" hangingPunct="1">
                        <a:defRPr kumimoji="1" sz="1909" b="1" kern="1200">
                          <a:solidFill>
                            <a:schemeClr val="lt1"/>
                          </a:solidFill>
                          <a:latin typeface="Segoe UI"/>
                          <a:ea typeface="メイリオ"/>
                        </a:defRPr>
                      </a:lvl7pPr>
                      <a:lvl8pPr marL="3394036" algn="l" defTabSz="484862" rtl="0" eaLnBrk="1" latinLnBrk="0" hangingPunct="1">
                        <a:defRPr kumimoji="1" sz="1909" b="1" kern="1200">
                          <a:solidFill>
                            <a:schemeClr val="lt1"/>
                          </a:solidFill>
                          <a:latin typeface="Segoe UI"/>
                          <a:ea typeface="メイリオ"/>
                        </a:defRPr>
                      </a:lvl8pPr>
                      <a:lvl9pPr marL="3878899" algn="l" defTabSz="484862" rtl="0" eaLnBrk="1" latinLnBrk="0" hangingPunct="1">
                        <a:defRPr kumimoji="1" sz="1909" b="1" kern="1200">
                          <a:solidFill>
                            <a:schemeClr val="lt1"/>
                          </a:solidFill>
                          <a:latin typeface="Segoe UI"/>
                          <a:ea typeface="メイリオ"/>
                        </a:defRPr>
                      </a:lvl9pPr>
                    </a:lstStyle>
                    <a:p>
                      <a:pPr marL="0" marR="0" lvl="0" indent="0" algn="l" defTabSz="484862" rtl="0" eaLnBrk="1" fontAlgn="auto" latinLnBrk="0" hangingPunct="1">
                        <a:lnSpc>
                          <a:spcPct val="100000"/>
                        </a:lnSpc>
                        <a:spcBef>
                          <a:spcPts val="0"/>
                        </a:spcBef>
                        <a:spcAft>
                          <a:spcPts val="0"/>
                        </a:spcAft>
                        <a:buClrTx/>
                        <a:buSzTx/>
                        <a:buFontTx/>
                        <a:buNone/>
                        <a:tabLst/>
                        <a:defRPr/>
                      </a:pPr>
                      <a:r>
                        <a:rPr kumimoji="1" lang="ja-JP" altLang="en-US" sz="1200" dirty="0"/>
                        <a:t>１．複数の機関・担当課で連携して取り組みたいこと</a:t>
                      </a:r>
                    </a:p>
                  </a:txBody>
                  <a:tcPr anchor="ctr">
                    <a:lnL w="19050" cap="flat" cmpd="sng" algn="ctr">
                      <a:solidFill>
                        <a:srgbClr val="66BAB7"/>
                      </a:solidFill>
                      <a:prstDash val="solid"/>
                      <a:round/>
                      <a:headEnd type="none" w="med" len="med"/>
                      <a:tailEnd type="none" w="med" len="med"/>
                    </a:lnL>
                    <a:lnR w="19050" cap="flat" cmpd="sng" algn="ctr">
                      <a:solidFill>
                        <a:srgbClr val="66BAB7"/>
                      </a:solidFill>
                      <a:prstDash val="solid"/>
                      <a:round/>
                      <a:headEnd type="none" w="med" len="med"/>
                      <a:tailEnd type="none" w="med" len="med"/>
                    </a:lnR>
                    <a:lnT w="19050" cap="flat" cmpd="sng" algn="ctr">
                      <a:solidFill>
                        <a:srgbClr val="66BAB7"/>
                      </a:solidFill>
                      <a:prstDash val="solid"/>
                      <a:round/>
                      <a:headEnd type="none" w="med" len="med"/>
                      <a:tailEnd type="none" w="med" len="med"/>
                    </a:lnT>
                    <a:lnB w="19050" cap="flat" cmpd="sng" algn="ctr">
                      <a:solidFill>
                        <a:srgbClr val="66BAB7"/>
                      </a:solidFill>
                      <a:prstDash val="solid"/>
                      <a:round/>
                      <a:headEnd type="none" w="med" len="med"/>
                      <a:tailEnd type="none" w="med" len="med"/>
                    </a:lnB>
                    <a:lnTlToBr w="12700" cmpd="sng">
                      <a:noFill/>
                      <a:prstDash val="solid"/>
                    </a:lnTlToBr>
                    <a:lnBlToTr w="12700" cmpd="sng">
                      <a:noFill/>
                      <a:prstDash val="solid"/>
                    </a:lnBlToTr>
                    <a:solidFill>
                      <a:srgbClr val="66BAB7"/>
                    </a:solidFill>
                  </a:tcPr>
                </a:tc>
                <a:tc hMerge="1">
                  <a:txBody>
                    <a:bodyPr/>
                    <a:lstStyle/>
                    <a:p>
                      <a:endParaRPr kumimoji="1" lang="ja-JP" altLang="en-US"/>
                    </a:p>
                  </a:txBody>
                  <a:tcPr/>
                </a:tc>
                <a:extLst>
                  <a:ext uri="{0D108BD9-81ED-4DB2-BD59-A6C34878D82A}">
                    <a16:rowId xmlns:a16="http://schemas.microsoft.com/office/drawing/2014/main" val="1889688714"/>
                  </a:ext>
                </a:extLst>
              </a:tr>
              <a:tr h="1200640">
                <a:tc gridSpan="2">
                  <a:txBody>
                    <a:bodyPr/>
                    <a:lstStyle>
                      <a:lvl1pPr marL="0" algn="l" defTabSz="484862" rtl="0" eaLnBrk="1" latinLnBrk="0" hangingPunct="1">
                        <a:defRPr kumimoji="1" sz="1909" kern="1200">
                          <a:solidFill>
                            <a:schemeClr val="dk1"/>
                          </a:solidFill>
                          <a:latin typeface="Segoe UI"/>
                          <a:ea typeface="メイリオ"/>
                        </a:defRPr>
                      </a:lvl1pPr>
                      <a:lvl2pPr marL="484862" algn="l" defTabSz="484862" rtl="0" eaLnBrk="1" latinLnBrk="0" hangingPunct="1">
                        <a:defRPr kumimoji="1" sz="1909" kern="1200">
                          <a:solidFill>
                            <a:schemeClr val="dk1"/>
                          </a:solidFill>
                          <a:latin typeface="Segoe UI"/>
                          <a:ea typeface="メイリオ"/>
                        </a:defRPr>
                      </a:lvl2pPr>
                      <a:lvl3pPr marL="969727" algn="l" defTabSz="484862" rtl="0" eaLnBrk="1" latinLnBrk="0" hangingPunct="1">
                        <a:defRPr kumimoji="1" sz="1909" kern="1200">
                          <a:solidFill>
                            <a:schemeClr val="dk1"/>
                          </a:solidFill>
                          <a:latin typeface="Segoe UI"/>
                          <a:ea typeface="メイリオ"/>
                        </a:defRPr>
                      </a:lvl3pPr>
                      <a:lvl4pPr marL="1454588" algn="l" defTabSz="484862" rtl="0" eaLnBrk="1" latinLnBrk="0" hangingPunct="1">
                        <a:defRPr kumimoji="1" sz="1909" kern="1200">
                          <a:solidFill>
                            <a:schemeClr val="dk1"/>
                          </a:solidFill>
                          <a:latin typeface="Segoe UI"/>
                          <a:ea typeface="メイリオ"/>
                        </a:defRPr>
                      </a:lvl4pPr>
                      <a:lvl5pPr marL="1939450" algn="l" defTabSz="484862" rtl="0" eaLnBrk="1" latinLnBrk="0" hangingPunct="1">
                        <a:defRPr kumimoji="1" sz="1909" kern="1200">
                          <a:solidFill>
                            <a:schemeClr val="dk1"/>
                          </a:solidFill>
                          <a:latin typeface="Segoe UI"/>
                          <a:ea typeface="メイリオ"/>
                        </a:defRPr>
                      </a:lvl5pPr>
                      <a:lvl6pPr marL="2424313" algn="l" defTabSz="484862" rtl="0" eaLnBrk="1" latinLnBrk="0" hangingPunct="1">
                        <a:defRPr kumimoji="1" sz="1909" kern="1200">
                          <a:solidFill>
                            <a:schemeClr val="dk1"/>
                          </a:solidFill>
                          <a:latin typeface="Segoe UI"/>
                          <a:ea typeface="メイリオ"/>
                        </a:defRPr>
                      </a:lvl6pPr>
                      <a:lvl7pPr marL="2909175" algn="l" defTabSz="484862" rtl="0" eaLnBrk="1" latinLnBrk="0" hangingPunct="1">
                        <a:defRPr kumimoji="1" sz="1909" kern="1200">
                          <a:solidFill>
                            <a:schemeClr val="dk1"/>
                          </a:solidFill>
                          <a:latin typeface="Segoe UI"/>
                          <a:ea typeface="メイリオ"/>
                        </a:defRPr>
                      </a:lvl7pPr>
                      <a:lvl8pPr marL="3394036" algn="l" defTabSz="484862" rtl="0" eaLnBrk="1" latinLnBrk="0" hangingPunct="1">
                        <a:defRPr kumimoji="1" sz="1909" kern="1200">
                          <a:solidFill>
                            <a:schemeClr val="dk1"/>
                          </a:solidFill>
                          <a:latin typeface="Segoe UI"/>
                          <a:ea typeface="メイリオ"/>
                        </a:defRPr>
                      </a:lvl8pPr>
                      <a:lvl9pPr marL="3878899" algn="l" defTabSz="484862" rtl="0" eaLnBrk="1" latinLnBrk="0" hangingPunct="1">
                        <a:defRPr kumimoji="1" sz="1909" kern="1200">
                          <a:solidFill>
                            <a:schemeClr val="dk1"/>
                          </a:solidFill>
                          <a:latin typeface="Segoe UI"/>
                          <a:ea typeface="メイリオ"/>
                        </a:defRPr>
                      </a:lvl9pPr>
                    </a:lstStyle>
                    <a:p>
                      <a:pPr marL="0" indent="0" algn="l">
                        <a:buFont typeface="Arial" panose="020B0604020202020204" pitchFamily="34" charset="0"/>
                        <a:buNone/>
                      </a:pPr>
                      <a:endParaRPr kumimoji="1" lang="en-US" altLang="ja-JP" sz="1200" dirty="0">
                        <a:latin typeface="Meiryo UI" panose="020B0604030504040204" pitchFamily="50" charset="-128"/>
                        <a:ea typeface="Meiryo UI" panose="020B0604030504040204" pitchFamily="50" charset="-128"/>
                      </a:endParaRPr>
                    </a:p>
                  </a:txBody>
                  <a:tcPr>
                    <a:lnL w="19050" cap="flat" cmpd="sng" algn="ctr">
                      <a:solidFill>
                        <a:srgbClr val="66BAB7"/>
                      </a:solidFill>
                      <a:prstDash val="solid"/>
                      <a:round/>
                      <a:headEnd type="none" w="med" len="med"/>
                      <a:tailEnd type="none" w="med" len="med"/>
                    </a:lnL>
                    <a:lnR w="19050" cap="flat" cmpd="sng" algn="ctr">
                      <a:solidFill>
                        <a:srgbClr val="66BAB7"/>
                      </a:solidFill>
                      <a:prstDash val="solid"/>
                      <a:round/>
                      <a:headEnd type="none" w="med" len="med"/>
                      <a:tailEnd type="none" w="med" len="med"/>
                    </a:lnR>
                    <a:lnT w="19050" cap="flat" cmpd="sng" algn="ctr">
                      <a:solidFill>
                        <a:srgbClr val="66BAB7"/>
                      </a:solidFill>
                      <a:prstDash val="solid"/>
                      <a:round/>
                      <a:headEnd type="none" w="med" len="med"/>
                      <a:tailEnd type="none" w="med" len="med"/>
                    </a:lnT>
                    <a:lnB w="19050" cap="flat" cmpd="sng" algn="ctr">
                      <a:solidFill>
                        <a:srgbClr val="66BAB7"/>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hMerge="1">
                  <a:txBody>
                    <a:bodyPr/>
                    <a:lstStyle/>
                    <a:p>
                      <a:endParaRPr kumimoji="1" lang="ja-JP" altLang="en-US"/>
                    </a:p>
                  </a:txBody>
                  <a:tcPr/>
                </a:tc>
                <a:extLst>
                  <a:ext uri="{0D108BD9-81ED-4DB2-BD59-A6C34878D82A}">
                    <a16:rowId xmlns:a16="http://schemas.microsoft.com/office/drawing/2014/main" val="1185769086"/>
                  </a:ext>
                </a:extLst>
              </a:tr>
              <a:tr h="313211">
                <a:tc>
                  <a:txBody>
                    <a:bodyPr/>
                    <a:lstStyle>
                      <a:lvl1pPr marL="0" algn="l" defTabSz="484862" rtl="0" eaLnBrk="1" latinLnBrk="0" hangingPunct="1">
                        <a:defRPr kumimoji="1" sz="1909" b="1" kern="1200">
                          <a:solidFill>
                            <a:schemeClr val="lt1"/>
                          </a:solidFill>
                          <a:latin typeface="Segoe UI"/>
                          <a:ea typeface="メイリオ"/>
                        </a:defRPr>
                      </a:lvl1pPr>
                      <a:lvl2pPr marL="484862" algn="l" defTabSz="484862" rtl="0" eaLnBrk="1" latinLnBrk="0" hangingPunct="1">
                        <a:defRPr kumimoji="1" sz="1909" b="1" kern="1200">
                          <a:solidFill>
                            <a:schemeClr val="lt1"/>
                          </a:solidFill>
                          <a:latin typeface="Segoe UI"/>
                          <a:ea typeface="メイリオ"/>
                        </a:defRPr>
                      </a:lvl2pPr>
                      <a:lvl3pPr marL="969727" algn="l" defTabSz="484862" rtl="0" eaLnBrk="1" latinLnBrk="0" hangingPunct="1">
                        <a:defRPr kumimoji="1" sz="1909" b="1" kern="1200">
                          <a:solidFill>
                            <a:schemeClr val="lt1"/>
                          </a:solidFill>
                          <a:latin typeface="Segoe UI"/>
                          <a:ea typeface="メイリオ"/>
                        </a:defRPr>
                      </a:lvl3pPr>
                      <a:lvl4pPr marL="1454588" algn="l" defTabSz="484862" rtl="0" eaLnBrk="1" latinLnBrk="0" hangingPunct="1">
                        <a:defRPr kumimoji="1" sz="1909" b="1" kern="1200">
                          <a:solidFill>
                            <a:schemeClr val="lt1"/>
                          </a:solidFill>
                          <a:latin typeface="Segoe UI"/>
                          <a:ea typeface="メイリオ"/>
                        </a:defRPr>
                      </a:lvl4pPr>
                      <a:lvl5pPr marL="1939450" algn="l" defTabSz="484862" rtl="0" eaLnBrk="1" latinLnBrk="0" hangingPunct="1">
                        <a:defRPr kumimoji="1" sz="1909" b="1" kern="1200">
                          <a:solidFill>
                            <a:schemeClr val="lt1"/>
                          </a:solidFill>
                          <a:latin typeface="Segoe UI"/>
                          <a:ea typeface="メイリオ"/>
                        </a:defRPr>
                      </a:lvl5pPr>
                      <a:lvl6pPr marL="2424313" algn="l" defTabSz="484862" rtl="0" eaLnBrk="1" latinLnBrk="0" hangingPunct="1">
                        <a:defRPr kumimoji="1" sz="1909" b="1" kern="1200">
                          <a:solidFill>
                            <a:schemeClr val="lt1"/>
                          </a:solidFill>
                          <a:latin typeface="Segoe UI"/>
                          <a:ea typeface="メイリオ"/>
                        </a:defRPr>
                      </a:lvl6pPr>
                      <a:lvl7pPr marL="2909175" algn="l" defTabSz="484862" rtl="0" eaLnBrk="1" latinLnBrk="0" hangingPunct="1">
                        <a:defRPr kumimoji="1" sz="1909" b="1" kern="1200">
                          <a:solidFill>
                            <a:schemeClr val="lt1"/>
                          </a:solidFill>
                          <a:latin typeface="Segoe UI"/>
                          <a:ea typeface="メイリオ"/>
                        </a:defRPr>
                      </a:lvl7pPr>
                      <a:lvl8pPr marL="3394036" algn="l" defTabSz="484862" rtl="0" eaLnBrk="1" latinLnBrk="0" hangingPunct="1">
                        <a:defRPr kumimoji="1" sz="1909" b="1" kern="1200">
                          <a:solidFill>
                            <a:schemeClr val="lt1"/>
                          </a:solidFill>
                          <a:latin typeface="Segoe UI"/>
                          <a:ea typeface="メイリオ"/>
                        </a:defRPr>
                      </a:lvl8pPr>
                      <a:lvl9pPr marL="3878899" algn="l" defTabSz="484862" rtl="0" eaLnBrk="1" latinLnBrk="0" hangingPunct="1">
                        <a:defRPr kumimoji="1" sz="1909" b="1" kern="1200">
                          <a:solidFill>
                            <a:schemeClr val="lt1"/>
                          </a:solidFill>
                          <a:latin typeface="Segoe UI"/>
                          <a:ea typeface="メイリオ"/>
                        </a:defRPr>
                      </a:lvl9pPr>
                    </a:lstStyle>
                    <a:p>
                      <a:pPr marL="0" marR="0" lvl="0" indent="0" algn="l" defTabSz="484862" rtl="0" eaLnBrk="1" fontAlgn="auto" latinLnBrk="0" hangingPunct="1">
                        <a:lnSpc>
                          <a:spcPct val="100000"/>
                        </a:lnSpc>
                        <a:spcBef>
                          <a:spcPts val="0"/>
                        </a:spcBef>
                        <a:spcAft>
                          <a:spcPts val="0"/>
                        </a:spcAft>
                        <a:buClrTx/>
                        <a:buSzTx/>
                        <a:buFontTx/>
                        <a:buNone/>
                        <a:tabLst/>
                        <a:defRPr/>
                      </a:pPr>
                      <a:r>
                        <a:rPr kumimoji="1" lang="ja-JP" altLang="en-US" sz="1200" b="1" dirty="0">
                          <a:solidFill>
                            <a:schemeClr val="bg1"/>
                          </a:solidFill>
                        </a:rPr>
                        <a:t>２．関係しそうな既存の取組や活かせそうな資源</a:t>
                      </a:r>
                      <a:endParaRPr kumimoji="1" lang="ja-JP" altLang="en-US" sz="1200" b="0" dirty="0">
                        <a:solidFill>
                          <a:schemeClr val="bg1"/>
                        </a:solidFill>
                      </a:endParaRPr>
                    </a:p>
                  </a:txBody>
                  <a:tcPr anchor="ctr">
                    <a:lnL w="19050" cap="flat" cmpd="sng" algn="ctr">
                      <a:solidFill>
                        <a:srgbClr val="66BAB7"/>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rgbClr val="66BAB7"/>
                      </a:solidFill>
                      <a:prstDash val="solid"/>
                      <a:round/>
                      <a:headEnd type="none" w="med" len="med"/>
                      <a:tailEnd type="none" w="med" len="med"/>
                    </a:lnT>
                    <a:lnB w="19050" cap="flat" cmpd="sng" algn="ctr">
                      <a:solidFill>
                        <a:srgbClr val="66BAB7"/>
                      </a:solidFill>
                      <a:prstDash val="solid"/>
                      <a:round/>
                      <a:headEnd type="none" w="med" len="med"/>
                      <a:tailEnd type="none" w="med" len="med"/>
                    </a:lnB>
                    <a:lnTlToBr w="12700" cmpd="sng">
                      <a:noFill/>
                      <a:prstDash val="solid"/>
                    </a:lnTlToBr>
                    <a:lnBlToTr w="12700" cmpd="sng">
                      <a:noFill/>
                      <a:prstDash val="solid"/>
                    </a:lnBlToTr>
                    <a:solidFill>
                      <a:srgbClr val="66BAB7"/>
                    </a:solidFill>
                  </a:tcPr>
                </a:tc>
                <a:tc>
                  <a:txBody>
                    <a:bodyPr/>
                    <a:lstStyle/>
                    <a:p>
                      <a:pPr marL="0" marR="0" lvl="0" indent="0" algn="l" defTabSz="484862" rtl="0" eaLnBrk="1" fontAlgn="auto" latinLnBrk="0" hangingPunct="1">
                        <a:lnSpc>
                          <a:spcPct val="100000"/>
                        </a:lnSpc>
                        <a:spcBef>
                          <a:spcPts val="0"/>
                        </a:spcBef>
                        <a:spcAft>
                          <a:spcPts val="0"/>
                        </a:spcAft>
                        <a:buClrTx/>
                        <a:buSzTx/>
                        <a:buFontTx/>
                        <a:buNone/>
                        <a:tabLst/>
                        <a:defRPr/>
                      </a:pPr>
                      <a:r>
                        <a:rPr kumimoji="1" lang="ja-JP" altLang="en-US" sz="1200" b="1" dirty="0">
                          <a:solidFill>
                            <a:schemeClr val="bg1"/>
                          </a:solidFill>
                        </a:rPr>
                        <a:t>３．「取り組みたいこと」との重なりや活かせる可能性</a:t>
                      </a:r>
                      <a:endParaRPr kumimoji="1" lang="en-US" altLang="ja-JP" sz="1200" b="1" dirty="0">
                        <a:solidFill>
                          <a:schemeClr val="bg1"/>
                        </a:solidFill>
                      </a:endParaRPr>
                    </a:p>
                  </a:txBody>
                  <a:tcPr anchor="ctr">
                    <a:lnL w="19050" cap="flat" cmpd="sng" algn="ctr">
                      <a:solidFill>
                        <a:schemeClr val="bg1"/>
                      </a:solidFill>
                      <a:prstDash val="solid"/>
                      <a:round/>
                      <a:headEnd type="none" w="med" len="med"/>
                      <a:tailEnd type="none" w="med" len="med"/>
                    </a:lnL>
                    <a:lnR w="19050" cap="flat" cmpd="sng" algn="ctr">
                      <a:solidFill>
                        <a:srgbClr val="66BAB7"/>
                      </a:solidFill>
                      <a:prstDash val="solid"/>
                      <a:round/>
                      <a:headEnd type="none" w="med" len="med"/>
                      <a:tailEnd type="none" w="med" len="med"/>
                    </a:lnR>
                    <a:lnT w="19050" cap="flat" cmpd="sng" algn="ctr">
                      <a:solidFill>
                        <a:srgbClr val="66BAB7"/>
                      </a:solidFill>
                      <a:prstDash val="solid"/>
                      <a:round/>
                      <a:headEnd type="none" w="med" len="med"/>
                      <a:tailEnd type="none" w="med" len="med"/>
                    </a:lnT>
                    <a:lnB w="19050" cap="flat" cmpd="sng" algn="ctr">
                      <a:solidFill>
                        <a:srgbClr val="66BAB7"/>
                      </a:solidFill>
                      <a:prstDash val="solid"/>
                      <a:round/>
                      <a:headEnd type="none" w="med" len="med"/>
                      <a:tailEnd type="none" w="med" len="med"/>
                    </a:lnB>
                    <a:lnTlToBr w="12700" cmpd="sng">
                      <a:noFill/>
                      <a:prstDash val="solid"/>
                    </a:lnTlToBr>
                    <a:lnBlToTr w="12700" cmpd="sng">
                      <a:noFill/>
                      <a:prstDash val="solid"/>
                    </a:lnBlToTr>
                    <a:solidFill>
                      <a:srgbClr val="66BAB7"/>
                    </a:solidFill>
                  </a:tcPr>
                </a:tc>
                <a:extLst>
                  <a:ext uri="{0D108BD9-81ED-4DB2-BD59-A6C34878D82A}">
                    <a16:rowId xmlns:a16="http://schemas.microsoft.com/office/drawing/2014/main" val="2654430758"/>
                  </a:ext>
                </a:extLst>
              </a:tr>
              <a:tr h="1774860">
                <a:tc>
                  <a:txBody>
                    <a:bodyPr/>
                    <a:lstStyle>
                      <a:lvl1pPr marL="0" algn="l" defTabSz="914400" rtl="0" eaLnBrk="1" latinLnBrk="0" hangingPunct="1">
                        <a:defRPr kumimoji="1" sz="1800" kern="1200">
                          <a:solidFill>
                            <a:schemeClr val="tx1"/>
                          </a:solidFill>
                          <a:latin typeface="Segoe UI"/>
                          <a:ea typeface="Meiryo UI"/>
                        </a:defRPr>
                      </a:lvl1pPr>
                      <a:lvl2pPr marL="457200" algn="l" defTabSz="914400" rtl="0" eaLnBrk="1" latinLnBrk="0" hangingPunct="1">
                        <a:defRPr kumimoji="1" sz="1800" kern="1200">
                          <a:solidFill>
                            <a:schemeClr val="tx1"/>
                          </a:solidFill>
                          <a:latin typeface="Segoe UI"/>
                          <a:ea typeface="Meiryo UI"/>
                        </a:defRPr>
                      </a:lvl2pPr>
                      <a:lvl3pPr marL="914400" algn="l" defTabSz="914400" rtl="0" eaLnBrk="1" latinLnBrk="0" hangingPunct="1">
                        <a:defRPr kumimoji="1" sz="1800" kern="1200">
                          <a:solidFill>
                            <a:schemeClr val="tx1"/>
                          </a:solidFill>
                          <a:latin typeface="Segoe UI"/>
                          <a:ea typeface="Meiryo UI"/>
                        </a:defRPr>
                      </a:lvl3pPr>
                      <a:lvl4pPr marL="1371600" algn="l" defTabSz="914400" rtl="0" eaLnBrk="1" latinLnBrk="0" hangingPunct="1">
                        <a:defRPr kumimoji="1" sz="1800" kern="1200">
                          <a:solidFill>
                            <a:schemeClr val="tx1"/>
                          </a:solidFill>
                          <a:latin typeface="Segoe UI"/>
                          <a:ea typeface="Meiryo UI"/>
                        </a:defRPr>
                      </a:lvl4pPr>
                      <a:lvl5pPr marL="1828800" algn="l" defTabSz="914400" rtl="0" eaLnBrk="1" latinLnBrk="0" hangingPunct="1">
                        <a:defRPr kumimoji="1" sz="1800" kern="1200">
                          <a:solidFill>
                            <a:schemeClr val="tx1"/>
                          </a:solidFill>
                          <a:latin typeface="Segoe UI"/>
                          <a:ea typeface="Meiryo UI"/>
                        </a:defRPr>
                      </a:lvl5pPr>
                      <a:lvl6pPr marL="2286000" algn="l" defTabSz="914400" rtl="0" eaLnBrk="1" latinLnBrk="0" hangingPunct="1">
                        <a:defRPr kumimoji="1" sz="1800" kern="1200">
                          <a:solidFill>
                            <a:schemeClr val="tx1"/>
                          </a:solidFill>
                          <a:latin typeface="Segoe UI"/>
                          <a:ea typeface="Meiryo UI"/>
                        </a:defRPr>
                      </a:lvl6pPr>
                      <a:lvl7pPr marL="2743200" algn="l" defTabSz="914400" rtl="0" eaLnBrk="1" latinLnBrk="0" hangingPunct="1">
                        <a:defRPr kumimoji="1" sz="1800" kern="1200">
                          <a:solidFill>
                            <a:schemeClr val="tx1"/>
                          </a:solidFill>
                          <a:latin typeface="Segoe UI"/>
                          <a:ea typeface="Meiryo UI"/>
                        </a:defRPr>
                      </a:lvl7pPr>
                      <a:lvl8pPr marL="3200400" algn="l" defTabSz="914400" rtl="0" eaLnBrk="1" latinLnBrk="0" hangingPunct="1">
                        <a:defRPr kumimoji="1" sz="1800" kern="1200">
                          <a:solidFill>
                            <a:schemeClr val="tx1"/>
                          </a:solidFill>
                          <a:latin typeface="Segoe UI"/>
                          <a:ea typeface="Meiryo UI"/>
                        </a:defRPr>
                      </a:lvl8pPr>
                      <a:lvl9pPr marL="3657600" algn="l" defTabSz="914400" rtl="0" eaLnBrk="1" latinLnBrk="0" hangingPunct="1">
                        <a:defRPr kumimoji="1" sz="1800" kern="1200">
                          <a:solidFill>
                            <a:schemeClr val="tx1"/>
                          </a:solidFill>
                          <a:latin typeface="Segoe UI"/>
                          <a:ea typeface="Meiryo UI"/>
                        </a:defRPr>
                      </a:lvl9pPr>
                    </a:lstStyle>
                    <a:p>
                      <a:pPr marL="0" marR="0" lvl="0" indent="0" algn="l" defTabSz="484862"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1" lang="en-US" altLang="ja-JP" sz="1200" b="0" i="0" u="none" strike="noStrike" kern="1200" cap="none" spc="0" normalizeH="0" baseline="0" noProof="0" dirty="0">
                        <a:ln>
                          <a:noFill/>
                        </a:ln>
                        <a:solidFill>
                          <a:srgbClr val="404040"/>
                        </a:solidFill>
                        <a:effectLst/>
                        <a:uLnTx/>
                        <a:uFillTx/>
                        <a:latin typeface="Meiryo UI" panose="020B0604030504040204" pitchFamily="50" charset="-128"/>
                        <a:ea typeface="Meiryo UI" panose="020B0604030504040204" pitchFamily="50" charset="-128"/>
                        <a:cs typeface="+mn-cs"/>
                      </a:endParaRPr>
                    </a:p>
                  </a:txBody>
                  <a:tcPr>
                    <a:lnL w="19050" cap="flat" cmpd="sng" algn="ctr">
                      <a:solidFill>
                        <a:srgbClr val="66BAB7"/>
                      </a:solidFill>
                      <a:prstDash val="solid"/>
                      <a:round/>
                      <a:headEnd type="none" w="med" len="med"/>
                      <a:tailEnd type="none" w="med" len="med"/>
                    </a:lnL>
                    <a:lnR w="19050" cap="flat" cmpd="sng" algn="ctr">
                      <a:solidFill>
                        <a:srgbClr val="66BAB7"/>
                      </a:solidFill>
                      <a:prstDash val="solid"/>
                      <a:round/>
                      <a:headEnd type="none" w="med" len="med"/>
                      <a:tailEnd type="none" w="med" len="med"/>
                    </a:lnR>
                    <a:lnT w="19050" cap="flat" cmpd="sng" algn="ctr">
                      <a:solidFill>
                        <a:srgbClr val="66BAB7"/>
                      </a:solidFill>
                      <a:prstDash val="solid"/>
                      <a:round/>
                      <a:headEnd type="none" w="med" len="med"/>
                      <a:tailEnd type="none" w="med" len="med"/>
                    </a:lnT>
                    <a:lnB w="19050" cap="flat" cmpd="sng" algn="ctr">
                      <a:solidFill>
                        <a:srgbClr val="66BAB7"/>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marL="0" marR="0" lvl="0" indent="0" algn="l" defTabSz="484862"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1" lang="en-US" altLang="ja-JP" sz="1200" b="0" i="0" u="none" strike="noStrike" kern="1200" cap="none" spc="0" normalizeH="0" baseline="0" noProof="0" dirty="0">
                        <a:ln>
                          <a:noFill/>
                        </a:ln>
                        <a:solidFill>
                          <a:srgbClr val="404040"/>
                        </a:solidFill>
                        <a:effectLst/>
                        <a:uLnTx/>
                        <a:uFillTx/>
                        <a:latin typeface="Meiryo UI" panose="020B0604030504040204" pitchFamily="50" charset="-128"/>
                        <a:ea typeface="Meiryo UI" panose="020B0604030504040204" pitchFamily="50" charset="-128"/>
                        <a:cs typeface="+mn-cs"/>
                      </a:endParaRPr>
                    </a:p>
                    <a:p>
                      <a:pPr marL="171450" marR="0" lvl="0" indent="-171450" algn="l" defTabSz="484862"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1" lang="en-US" altLang="ja-JP" sz="1200" b="0" i="0" u="none" strike="noStrike" kern="1200" cap="none" spc="0" normalizeH="0" baseline="0" noProof="0" dirty="0">
                        <a:ln>
                          <a:noFill/>
                        </a:ln>
                        <a:solidFill>
                          <a:srgbClr val="404040"/>
                        </a:solidFill>
                        <a:effectLst/>
                        <a:uLnTx/>
                        <a:uFillTx/>
                        <a:latin typeface="Meiryo UI" panose="020B0604030504040204" pitchFamily="50" charset="-128"/>
                        <a:ea typeface="Meiryo UI" panose="020B0604030504040204" pitchFamily="50" charset="-128"/>
                        <a:cs typeface="+mn-cs"/>
                      </a:endParaRPr>
                    </a:p>
                    <a:p>
                      <a:pPr marL="171450" marR="0" lvl="0" indent="-171450" algn="l" defTabSz="484862"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1" lang="en-US" altLang="ja-JP" sz="1200" b="0" i="0" u="none" strike="noStrike" kern="1200" cap="none" spc="0" normalizeH="0" baseline="0" noProof="0" dirty="0">
                        <a:ln>
                          <a:noFill/>
                        </a:ln>
                        <a:solidFill>
                          <a:srgbClr val="404040"/>
                        </a:solidFill>
                        <a:effectLst/>
                        <a:uLnTx/>
                        <a:uFillTx/>
                        <a:latin typeface="Meiryo UI" panose="020B0604030504040204" pitchFamily="50" charset="-128"/>
                        <a:ea typeface="Meiryo UI" panose="020B0604030504040204" pitchFamily="50" charset="-128"/>
                        <a:cs typeface="+mn-cs"/>
                      </a:endParaRPr>
                    </a:p>
                  </a:txBody>
                  <a:tcPr>
                    <a:lnL w="19050" cap="flat" cmpd="sng" algn="ctr">
                      <a:solidFill>
                        <a:srgbClr val="66BAB7"/>
                      </a:solidFill>
                      <a:prstDash val="solid"/>
                      <a:round/>
                      <a:headEnd type="none" w="med" len="med"/>
                      <a:tailEnd type="none" w="med" len="med"/>
                    </a:lnL>
                    <a:lnR w="19050" cap="flat" cmpd="sng" algn="ctr">
                      <a:solidFill>
                        <a:srgbClr val="66BAB7"/>
                      </a:solidFill>
                      <a:prstDash val="solid"/>
                      <a:round/>
                      <a:headEnd type="none" w="med" len="med"/>
                      <a:tailEnd type="none" w="med" len="med"/>
                    </a:lnR>
                    <a:lnT w="19050" cap="flat" cmpd="sng" algn="ctr">
                      <a:solidFill>
                        <a:srgbClr val="66BAB7"/>
                      </a:solidFill>
                      <a:prstDash val="solid"/>
                      <a:round/>
                      <a:headEnd type="none" w="med" len="med"/>
                      <a:tailEnd type="none" w="med" len="med"/>
                    </a:lnT>
                    <a:lnB w="19050" cap="flat" cmpd="sng" algn="ctr">
                      <a:solidFill>
                        <a:srgbClr val="66BAB7"/>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4012916526"/>
                  </a:ext>
                </a:extLst>
              </a:tr>
              <a:tr h="313211">
                <a:tc gridSpan="2">
                  <a:txBody>
                    <a:bodyPr/>
                    <a:lstStyle>
                      <a:lvl1pPr marL="0" algn="l" defTabSz="484862" rtl="0" eaLnBrk="1" latinLnBrk="0" hangingPunct="1">
                        <a:defRPr kumimoji="1" sz="1909" b="1" kern="1200">
                          <a:solidFill>
                            <a:schemeClr val="lt1"/>
                          </a:solidFill>
                          <a:latin typeface="Segoe UI"/>
                          <a:ea typeface="メイリオ"/>
                        </a:defRPr>
                      </a:lvl1pPr>
                      <a:lvl2pPr marL="484862" algn="l" defTabSz="484862" rtl="0" eaLnBrk="1" latinLnBrk="0" hangingPunct="1">
                        <a:defRPr kumimoji="1" sz="1909" b="1" kern="1200">
                          <a:solidFill>
                            <a:schemeClr val="lt1"/>
                          </a:solidFill>
                          <a:latin typeface="Segoe UI"/>
                          <a:ea typeface="メイリオ"/>
                        </a:defRPr>
                      </a:lvl2pPr>
                      <a:lvl3pPr marL="969727" algn="l" defTabSz="484862" rtl="0" eaLnBrk="1" latinLnBrk="0" hangingPunct="1">
                        <a:defRPr kumimoji="1" sz="1909" b="1" kern="1200">
                          <a:solidFill>
                            <a:schemeClr val="lt1"/>
                          </a:solidFill>
                          <a:latin typeface="Segoe UI"/>
                          <a:ea typeface="メイリオ"/>
                        </a:defRPr>
                      </a:lvl3pPr>
                      <a:lvl4pPr marL="1454588" algn="l" defTabSz="484862" rtl="0" eaLnBrk="1" latinLnBrk="0" hangingPunct="1">
                        <a:defRPr kumimoji="1" sz="1909" b="1" kern="1200">
                          <a:solidFill>
                            <a:schemeClr val="lt1"/>
                          </a:solidFill>
                          <a:latin typeface="Segoe UI"/>
                          <a:ea typeface="メイリオ"/>
                        </a:defRPr>
                      </a:lvl4pPr>
                      <a:lvl5pPr marL="1939450" algn="l" defTabSz="484862" rtl="0" eaLnBrk="1" latinLnBrk="0" hangingPunct="1">
                        <a:defRPr kumimoji="1" sz="1909" b="1" kern="1200">
                          <a:solidFill>
                            <a:schemeClr val="lt1"/>
                          </a:solidFill>
                          <a:latin typeface="Segoe UI"/>
                          <a:ea typeface="メイリオ"/>
                        </a:defRPr>
                      </a:lvl5pPr>
                      <a:lvl6pPr marL="2424313" algn="l" defTabSz="484862" rtl="0" eaLnBrk="1" latinLnBrk="0" hangingPunct="1">
                        <a:defRPr kumimoji="1" sz="1909" b="1" kern="1200">
                          <a:solidFill>
                            <a:schemeClr val="lt1"/>
                          </a:solidFill>
                          <a:latin typeface="Segoe UI"/>
                          <a:ea typeface="メイリオ"/>
                        </a:defRPr>
                      </a:lvl6pPr>
                      <a:lvl7pPr marL="2909175" algn="l" defTabSz="484862" rtl="0" eaLnBrk="1" latinLnBrk="0" hangingPunct="1">
                        <a:defRPr kumimoji="1" sz="1909" b="1" kern="1200">
                          <a:solidFill>
                            <a:schemeClr val="lt1"/>
                          </a:solidFill>
                          <a:latin typeface="Segoe UI"/>
                          <a:ea typeface="メイリオ"/>
                        </a:defRPr>
                      </a:lvl7pPr>
                      <a:lvl8pPr marL="3394036" algn="l" defTabSz="484862" rtl="0" eaLnBrk="1" latinLnBrk="0" hangingPunct="1">
                        <a:defRPr kumimoji="1" sz="1909" b="1" kern="1200">
                          <a:solidFill>
                            <a:schemeClr val="lt1"/>
                          </a:solidFill>
                          <a:latin typeface="Segoe UI"/>
                          <a:ea typeface="メイリオ"/>
                        </a:defRPr>
                      </a:lvl8pPr>
                      <a:lvl9pPr marL="3878899" algn="l" defTabSz="484862" rtl="0" eaLnBrk="1" latinLnBrk="0" hangingPunct="1">
                        <a:defRPr kumimoji="1" sz="1909" b="1" kern="1200">
                          <a:solidFill>
                            <a:schemeClr val="lt1"/>
                          </a:solidFill>
                          <a:latin typeface="Segoe UI"/>
                          <a:ea typeface="メイリオ"/>
                        </a:defRPr>
                      </a:lvl9pPr>
                    </a:lstStyle>
                    <a:p>
                      <a:pPr marL="0" marR="0" lvl="0" indent="0" algn="l" defTabSz="484862" rtl="0" eaLnBrk="1" fontAlgn="auto" latinLnBrk="0" hangingPunct="1">
                        <a:lnSpc>
                          <a:spcPct val="100000"/>
                        </a:lnSpc>
                        <a:spcBef>
                          <a:spcPts val="0"/>
                        </a:spcBef>
                        <a:spcAft>
                          <a:spcPts val="0"/>
                        </a:spcAft>
                        <a:buClrTx/>
                        <a:buSzTx/>
                        <a:buFontTx/>
                        <a:buNone/>
                        <a:tabLst/>
                        <a:defRPr/>
                      </a:pPr>
                      <a:r>
                        <a:rPr kumimoji="1" lang="ja-JP" altLang="en-US" sz="1200" b="1" dirty="0">
                          <a:solidFill>
                            <a:schemeClr val="bg1"/>
                          </a:solidFill>
                        </a:rPr>
                        <a:t>４．今後取り組みたいことを更に具体化</a:t>
                      </a:r>
                      <a:endParaRPr kumimoji="1" lang="ja-JP" altLang="en-US" sz="1200" b="0" dirty="0">
                        <a:solidFill>
                          <a:schemeClr val="bg1"/>
                        </a:solidFill>
                      </a:endParaRPr>
                    </a:p>
                  </a:txBody>
                  <a:tcPr anchor="ctr">
                    <a:lnL w="19050" cap="flat" cmpd="sng" algn="ctr">
                      <a:solidFill>
                        <a:srgbClr val="66BAB7"/>
                      </a:solidFill>
                      <a:prstDash val="solid"/>
                      <a:round/>
                      <a:headEnd type="none" w="med" len="med"/>
                      <a:tailEnd type="none" w="med" len="med"/>
                    </a:lnL>
                    <a:lnR w="19050" cap="flat" cmpd="sng" algn="ctr">
                      <a:solidFill>
                        <a:srgbClr val="66BAB7"/>
                      </a:solidFill>
                      <a:prstDash val="solid"/>
                      <a:round/>
                      <a:headEnd type="none" w="med" len="med"/>
                      <a:tailEnd type="none" w="med" len="med"/>
                    </a:lnR>
                    <a:lnT w="19050" cap="flat" cmpd="sng" algn="ctr">
                      <a:solidFill>
                        <a:srgbClr val="66BAB7"/>
                      </a:solidFill>
                      <a:prstDash val="solid"/>
                      <a:round/>
                      <a:headEnd type="none" w="med" len="med"/>
                      <a:tailEnd type="none" w="med" len="med"/>
                    </a:lnT>
                    <a:lnB w="19050" cap="flat" cmpd="sng" algn="ctr">
                      <a:solidFill>
                        <a:srgbClr val="66BAB7"/>
                      </a:solidFill>
                      <a:prstDash val="solid"/>
                      <a:round/>
                      <a:headEnd type="none" w="med" len="med"/>
                      <a:tailEnd type="none" w="med" len="med"/>
                    </a:lnB>
                    <a:lnTlToBr w="12700" cmpd="sng">
                      <a:noFill/>
                      <a:prstDash val="solid"/>
                    </a:lnTlToBr>
                    <a:lnBlToTr w="12700" cmpd="sng">
                      <a:noFill/>
                      <a:prstDash val="solid"/>
                    </a:lnBlToTr>
                    <a:solidFill>
                      <a:srgbClr val="66BAB7"/>
                    </a:solidFill>
                  </a:tcPr>
                </a:tc>
                <a:tc hMerge="1">
                  <a:txBody>
                    <a:bodyPr/>
                    <a:lstStyle/>
                    <a:p>
                      <a:endParaRPr kumimoji="1" lang="ja-JP" altLang="en-US"/>
                    </a:p>
                  </a:txBody>
                  <a:tcPr/>
                </a:tc>
                <a:extLst>
                  <a:ext uri="{0D108BD9-81ED-4DB2-BD59-A6C34878D82A}">
                    <a16:rowId xmlns:a16="http://schemas.microsoft.com/office/drawing/2014/main" val="3925724423"/>
                  </a:ext>
                </a:extLst>
              </a:tr>
              <a:tr h="1774860">
                <a:tc gridSpan="2">
                  <a:txBody>
                    <a:bodyPr/>
                    <a:lstStyle>
                      <a:lvl1pPr marL="0" algn="l" defTabSz="914400" rtl="0" eaLnBrk="1" latinLnBrk="0" hangingPunct="1">
                        <a:defRPr kumimoji="1" sz="1800" kern="1200">
                          <a:solidFill>
                            <a:schemeClr val="tx1"/>
                          </a:solidFill>
                          <a:latin typeface="Segoe UI"/>
                          <a:ea typeface="Meiryo UI"/>
                        </a:defRPr>
                      </a:lvl1pPr>
                      <a:lvl2pPr marL="457200" algn="l" defTabSz="914400" rtl="0" eaLnBrk="1" latinLnBrk="0" hangingPunct="1">
                        <a:defRPr kumimoji="1" sz="1800" kern="1200">
                          <a:solidFill>
                            <a:schemeClr val="tx1"/>
                          </a:solidFill>
                          <a:latin typeface="Segoe UI"/>
                          <a:ea typeface="Meiryo UI"/>
                        </a:defRPr>
                      </a:lvl2pPr>
                      <a:lvl3pPr marL="914400" algn="l" defTabSz="914400" rtl="0" eaLnBrk="1" latinLnBrk="0" hangingPunct="1">
                        <a:defRPr kumimoji="1" sz="1800" kern="1200">
                          <a:solidFill>
                            <a:schemeClr val="tx1"/>
                          </a:solidFill>
                          <a:latin typeface="Segoe UI"/>
                          <a:ea typeface="Meiryo UI"/>
                        </a:defRPr>
                      </a:lvl3pPr>
                      <a:lvl4pPr marL="1371600" algn="l" defTabSz="914400" rtl="0" eaLnBrk="1" latinLnBrk="0" hangingPunct="1">
                        <a:defRPr kumimoji="1" sz="1800" kern="1200">
                          <a:solidFill>
                            <a:schemeClr val="tx1"/>
                          </a:solidFill>
                          <a:latin typeface="Segoe UI"/>
                          <a:ea typeface="Meiryo UI"/>
                        </a:defRPr>
                      </a:lvl4pPr>
                      <a:lvl5pPr marL="1828800" algn="l" defTabSz="914400" rtl="0" eaLnBrk="1" latinLnBrk="0" hangingPunct="1">
                        <a:defRPr kumimoji="1" sz="1800" kern="1200">
                          <a:solidFill>
                            <a:schemeClr val="tx1"/>
                          </a:solidFill>
                          <a:latin typeface="Segoe UI"/>
                          <a:ea typeface="Meiryo UI"/>
                        </a:defRPr>
                      </a:lvl5pPr>
                      <a:lvl6pPr marL="2286000" algn="l" defTabSz="914400" rtl="0" eaLnBrk="1" latinLnBrk="0" hangingPunct="1">
                        <a:defRPr kumimoji="1" sz="1800" kern="1200">
                          <a:solidFill>
                            <a:schemeClr val="tx1"/>
                          </a:solidFill>
                          <a:latin typeface="Segoe UI"/>
                          <a:ea typeface="Meiryo UI"/>
                        </a:defRPr>
                      </a:lvl6pPr>
                      <a:lvl7pPr marL="2743200" algn="l" defTabSz="914400" rtl="0" eaLnBrk="1" latinLnBrk="0" hangingPunct="1">
                        <a:defRPr kumimoji="1" sz="1800" kern="1200">
                          <a:solidFill>
                            <a:schemeClr val="tx1"/>
                          </a:solidFill>
                          <a:latin typeface="Segoe UI"/>
                          <a:ea typeface="Meiryo UI"/>
                        </a:defRPr>
                      </a:lvl7pPr>
                      <a:lvl8pPr marL="3200400" algn="l" defTabSz="914400" rtl="0" eaLnBrk="1" latinLnBrk="0" hangingPunct="1">
                        <a:defRPr kumimoji="1" sz="1800" kern="1200">
                          <a:solidFill>
                            <a:schemeClr val="tx1"/>
                          </a:solidFill>
                          <a:latin typeface="Segoe UI"/>
                          <a:ea typeface="Meiryo UI"/>
                        </a:defRPr>
                      </a:lvl8pPr>
                      <a:lvl9pPr marL="3657600" algn="l" defTabSz="914400" rtl="0" eaLnBrk="1" latinLnBrk="0" hangingPunct="1">
                        <a:defRPr kumimoji="1" sz="1800" kern="1200">
                          <a:solidFill>
                            <a:schemeClr val="tx1"/>
                          </a:solidFill>
                          <a:latin typeface="Segoe UI"/>
                          <a:ea typeface="Meiryo UI"/>
                        </a:defRPr>
                      </a:lvl9pPr>
                    </a:lstStyle>
                    <a:p>
                      <a:pPr marL="0" marR="0" lvl="0" indent="0" algn="l" defTabSz="484862"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1" lang="en-US" altLang="ja-JP" sz="1200" b="0" i="0" u="none" strike="noStrike" kern="1200" cap="none" spc="0" normalizeH="0" baseline="0" noProof="0" dirty="0">
                        <a:ln>
                          <a:noFill/>
                        </a:ln>
                        <a:solidFill>
                          <a:srgbClr val="404040"/>
                        </a:solidFill>
                        <a:effectLst/>
                        <a:uLnTx/>
                        <a:uFillTx/>
                        <a:latin typeface="Meiryo UI" panose="020B0604030504040204" pitchFamily="50" charset="-128"/>
                        <a:ea typeface="Meiryo UI" panose="020B0604030504040204" pitchFamily="50" charset="-128"/>
                        <a:cs typeface="+mn-cs"/>
                      </a:endParaRPr>
                    </a:p>
                  </a:txBody>
                  <a:tcPr>
                    <a:lnL w="19050" cap="flat" cmpd="sng" algn="ctr">
                      <a:solidFill>
                        <a:srgbClr val="66BAB7"/>
                      </a:solidFill>
                      <a:prstDash val="solid"/>
                      <a:round/>
                      <a:headEnd type="none" w="med" len="med"/>
                      <a:tailEnd type="none" w="med" len="med"/>
                    </a:lnL>
                    <a:lnR w="19050" cap="flat" cmpd="sng" algn="ctr">
                      <a:solidFill>
                        <a:srgbClr val="66BAB7"/>
                      </a:solidFill>
                      <a:prstDash val="solid"/>
                      <a:round/>
                      <a:headEnd type="none" w="med" len="med"/>
                      <a:tailEnd type="none" w="med" len="med"/>
                    </a:lnR>
                    <a:lnT w="19050" cap="flat" cmpd="sng" algn="ctr">
                      <a:solidFill>
                        <a:srgbClr val="66BAB7"/>
                      </a:solidFill>
                      <a:prstDash val="solid"/>
                      <a:round/>
                      <a:headEnd type="none" w="med" len="med"/>
                      <a:tailEnd type="none" w="med" len="med"/>
                    </a:lnT>
                    <a:lnB w="19050" cap="flat" cmpd="sng" algn="ctr">
                      <a:solidFill>
                        <a:srgbClr val="66BAB7"/>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hMerge="1">
                  <a:txBody>
                    <a:bodyPr/>
                    <a:lstStyle/>
                    <a:p>
                      <a:endParaRPr kumimoji="1" lang="ja-JP" altLang="en-US"/>
                    </a:p>
                  </a:txBody>
                  <a:tcPr/>
                </a:tc>
                <a:extLst>
                  <a:ext uri="{0D108BD9-81ED-4DB2-BD59-A6C34878D82A}">
                    <a16:rowId xmlns:a16="http://schemas.microsoft.com/office/drawing/2014/main" val="596706800"/>
                  </a:ext>
                </a:extLst>
              </a:tr>
            </a:tbl>
          </a:graphicData>
        </a:graphic>
      </p:graphicFrame>
    </p:spTree>
    <p:extLst>
      <p:ext uri="{BB962C8B-B14F-4D97-AF65-F5344CB8AC3E}">
        <p14:creationId xmlns:p14="http://schemas.microsoft.com/office/powerpoint/2010/main" val="15528554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p:txBody>
          <a:bodyPr/>
          <a:lstStyle/>
          <a:p>
            <a:r>
              <a:rPr lang="ja-JP" altLang="en-US" dirty="0"/>
              <a:t>３</a:t>
            </a:r>
            <a:r>
              <a:rPr lang="ja-JP" altLang="en-US" dirty="0" smtClean="0"/>
              <a:t>．実践演習②の振り返り用シート</a:t>
            </a:r>
            <a:endParaRPr lang="ja-JP" altLang="en-US" dirty="0"/>
          </a:p>
        </p:txBody>
      </p:sp>
      <p:sp>
        <p:nvSpPr>
          <p:cNvPr id="15" name="スライド番号プレースホルダー 6"/>
          <p:cNvSpPr>
            <a:spLocks noGrp="1"/>
          </p:cNvSpPr>
          <p:nvPr>
            <p:ph type="sldNum" sz="quarter" idx="4"/>
          </p:nvPr>
        </p:nvSpPr>
        <p:spPr>
          <a:xfrm>
            <a:off x="9219031" y="6669360"/>
            <a:ext cx="630513" cy="140770"/>
          </a:xfrm>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48F63A3B-78C7-47BE-AE5E-E10140E04643}" type="slidenum">
              <a:rPr kumimoji="1" lang="en-US" sz="1200" b="0" i="0" u="none" strike="noStrike" kern="1200" cap="none" spc="0" normalizeH="0" baseline="0" noProof="0" smtClean="0">
                <a:ln>
                  <a:noFill/>
                </a:ln>
                <a:solidFill>
                  <a:srgbClr val="000000"/>
                </a:solidFill>
                <a:effectLst/>
                <a:uLnTx/>
                <a:uFillTx/>
                <a:latin typeface="Arial" panose="020B0604020202020204" pitchFamily="34" charset="0"/>
                <a:ea typeface="ＭＳ Ｐゴシック" pitchFamily="50" charset="-128"/>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5</a:t>
            </a:fld>
            <a:endParaRPr kumimoji="1" lang="en-US" sz="120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itchFamily="50" charset="-128"/>
              <a:cs typeface="Arial" panose="020B0604020202020204" pitchFamily="34" charset="0"/>
            </a:endParaRPr>
          </a:p>
        </p:txBody>
      </p:sp>
      <p:graphicFrame>
        <p:nvGraphicFramePr>
          <p:cNvPr id="5" name="表 4"/>
          <p:cNvGraphicFramePr>
            <a:graphicFrameLocks noGrp="1"/>
          </p:cNvGraphicFramePr>
          <p:nvPr>
            <p:extLst>
              <p:ext uri="{D42A27DB-BD31-4B8C-83A1-F6EECF244321}">
                <p14:modId xmlns:p14="http://schemas.microsoft.com/office/powerpoint/2010/main" val="2955179494"/>
              </p:ext>
            </p:extLst>
          </p:nvPr>
        </p:nvGraphicFramePr>
        <p:xfrm>
          <a:off x="260923" y="1633855"/>
          <a:ext cx="9386596" cy="5062661"/>
        </p:xfrm>
        <a:graphic>
          <a:graphicData uri="http://schemas.openxmlformats.org/drawingml/2006/table">
            <a:tbl>
              <a:tblPr firstRow="1" bandRow="1"/>
              <a:tblGrid>
                <a:gridCol w="4693298">
                  <a:extLst>
                    <a:ext uri="{9D8B030D-6E8A-4147-A177-3AD203B41FA5}">
                      <a16:colId xmlns:a16="http://schemas.microsoft.com/office/drawing/2014/main" val="2938749590"/>
                    </a:ext>
                  </a:extLst>
                </a:gridCol>
                <a:gridCol w="4693298">
                  <a:extLst>
                    <a:ext uri="{9D8B030D-6E8A-4147-A177-3AD203B41FA5}">
                      <a16:colId xmlns:a16="http://schemas.microsoft.com/office/drawing/2014/main" val="2532225781"/>
                    </a:ext>
                  </a:extLst>
                </a:gridCol>
              </a:tblGrid>
              <a:tr h="277433">
                <a:tc>
                  <a:txBody>
                    <a:bodyPr/>
                    <a:lstStyle>
                      <a:lvl1pPr marL="0" algn="l" defTabSz="484862" rtl="0" eaLnBrk="1" latinLnBrk="0" hangingPunct="1">
                        <a:defRPr kumimoji="1" sz="1909" b="1" kern="1200">
                          <a:solidFill>
                            <a:schemeClr val="lt1"/>
                          </a:solidFill>
                          <a:latin typeface="Segoe UI"/>
                          <a:ea typeface="メイリオ"/>
                        </a:defRPr>
                      </a:lvl1pPr>
                      <a:lvl2pPr marL="484862" algn="l" defTabSz="484862" rtl="0" eaLnBrk="1" latinLnBrk="0" hangingPunct="1">
                        <a:defRPr kumimoji="1" sz="1909" b="1" kern="1200">
                          <a:solidFill>
                            <a:schemeClr val="lt1"/>
                          </a:solidFill>
                          <a:latin typeface="Segoe UI"/>
                          <a:ea typeface="メイリオ"/>
                        </a:defRPr>
                      </a:lvl2pPr>
                      <a:lvl3pPr marL="969727" algn="l" defTabSz="484862" rtl="0" eaLnBrk="1" latinLnBrk="0" hangingPunct="1">
                        <a:defRPr kumimoji="1" sz="1909" b="1" kern="1200">
                          <a:solidFill>
                            <a:schemeClr val="lt1"/>
                          </a:solidFill>
                          <a:latin typeface="Segoe UI"/>
                          <a:ea typeface="メイリオ"/>
                        </a:defRPr>
                      </a:lvl3pPr>
                      <a:lvl4pPr marL="1454588" algn="l" defTabSz="484862" rtl="0" eaLnBrk="1" latinLnBrk="0" hangingPunct="1">
                        <a:defRPr kumimoji="1" sz="1909" b="1" kern="1200">
                          <a:solidFill>
                            <a:schemeClr val="lt1"/>
                          </a:solidFill>
                          <a:latin typeface="Segoe UI"/>
                          <a:ea typeface="メイリオ"/>
                        </a:defRPr>
                      </a:lvl4pPr>
                      <a:lvl5pPr marL="1939450" algn="l" defTabSz="484862" rtl="0" eaLnBrk="1" latinLnBrk="0" hangingPunct="1">
                        <a:defRPr kumimoji="1" sz="1909" b="1" kern="1200">
                          <a:solidFill>
                            <a:schemeClr val="lt1"/>
                          </a:solidFill>
                          <a:latin typeface="Segoe UI"/>
                          <a:ea typeface="メイリオ"/>
                        </a:defRPr>
                      </a:lvl5pPr>
                      <a:lvl6pPr marL="2424313" algn="l" defTabSz="484862" rtl="0" eaLnBrk="1" latinLnBrk="0" hangingPunct="1">
                        <a:defRPr kumimoji="1" sz="1909" b="1" kern="1200">
                          <a:solidFill>
                            <a:schemeClr val="lt1"/>
                          </a:solidFill>
                          <a:latin typeface="Segoe UI"/>
                          <a:ea typeface="メイリオ"/>
                        </a:defRPr>
                      </a:lvl6pPr>
                      <a:lvl7pPr marL="2909175" algn="l" defTabSz="484862" rtl="0" eaLnBrk="1" latinLnBrk="0" hangingPunct="1">
                        <a:defRPr kumimoji="1" sz="1909" b="1" kern="1200">
                          <a:solidFill>
                            <a:schemeClr val="lt1"/>
                          </a:solidFill>
                          <a:latin typeface="Segoe UI"/>
                          <a:ea typeface="メイリオ"/>
                        </a:defRPr>
                      </a:lvl7pPr>
                      <a:lvl8pPr marL="3394036" algn="l" defTabSz="484862" rtl="0" eaLnBrk="1" latinLnBrk="0" hangingPunct="1">
                        <a:defRPr kumimoji="1" sz="1909" b="1" kern="1200">
                          <a:solidFill>
                            <a:schemeClr val="lt1"/>
                          </a:solidFill>
                          <a:latin typeface="Segoe UI"/>
                          <a:ea typeface="メイリオ"/>
                        </a:defRPr>
                      </a:lvl8pPr>
                      <a:lvl9pPr marL="3878899" algn="l" defTabSz="484862" rtl="0" eaLnBrk="1" latinLnBrk="0" hangingPunct="1">
                        <a:defRPr kumimoji="1" sz="1909" b="1" kern="1200">
                          <a:solidFill>
                            <a:schemeClr val="lt1"/>
                          </a:solidFill>
                          <a:latin typeface="Segoe UI"/>
                          <a:ea typeface="メイリオ"/>
                        </a:defRPr>
                      </a:lvl9pPr>
                    </a:lstStyle>
                    <a:p>
                      <a:pPr marL="0" marR="0" lvl="0" indent="0" algn="l" defTabSz="484862" rtl="0" eaLnBrk="1" fontAlgn="auto" latinLnBrk="0" hangingPunct="1">
                        <a:lnSpc>
                          <a:spcPct val="100000"/>
                        </a:lnSpc>
                        <a:spcBef>
                          <a:spcPts val="0"/>
                        </a:spcBef>
                        <a:spcAft>
                          <a:spcPts val="0"/>
                        </a:spcAft>
                        <a:buClrTx/>
                        <a:buSzTx/>
                        <a:buFontTx/>
                        <a:buNone/>
                        <a:tabLst/>
                        <a:defRPr/>
                      </a:pPr>
                      <a:r>
                        <a:rPr kumimoji="1" lang="ja-JP" altLang="en-US" sz="1200" dirty="0"/>
                        <a:t>チームで実施したこと</a:t>
                      </a:r>
                    </a:p>
                  </a:txBody>
                  <a:tcPr anchor="ctr">
                    <a:lnL w="19050" cap="flat" cmpd="sng" algn="ctr">
                      <a:solidFill>
                        <a:srgbClr val="66BAB7"/>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rgbClr val="66BAB7"/>
                      </a:solidFill>
                      <a:prstDash val="solid"/>
                      <a:round/>
                      <a:headEnd type="none" w="med" len="med"/>
                      <a:tailEnd type="none" w="med" len="med"/>
                    </a:lnT>
                    <a:lnB w="19050" cap="flat" cmpd="sng" algn="ctr">
                      <a:solidFill>
                        <a:srgbClr val="66BAB7"/>
                      </a:solidFill>
                      <a:prstDash val="solid"/>
                      <a:round/>
                      <a:headEnd type="none" w="med" len="med"/>
                      <a:tailEnd type="none" w="med" len="med"/>
                    </a:lnB>
                    <a:lnTlToBr w="12700" cmpd="sng">
                      <a:noFill/>
                      <a:prstDash val="solid"/>
                    </a:lnTlToBr>
                    <a:lnBlToTr w="12700" cmpd="sng">
                      <a:noFill/>
                      <a:prstDash val="solid"/>
                    </a:lnBlToTr>
                    <a:solidFill>
                      <a:srgbClr val="66BAB7"/>
                    </a:solidFill>
                  </a:tcPr>
                </a:tc>
                <a:tc>
                  <a:txBody>
                    <a:bodyPr/>
                    <a:lstStyle>
                      <a:lvl1pPr marL="0" algn="l" defTabSz="484862" rtl="0" eaLnBrk="1" latinLnBrk="0" hangingPunct="1">
                        <a:defRPr kumimoji="1" sz="1909" b="1" kern="1200">
                          <a:solidFill>
                            <a:schemeClr val="lt1"/>
                          </a:solidFill>
                          <a:latin typeface="Segoe UI"/>
                          <a:ea typeface="メイリオ"/>
                        </a:defRPr>
                      </a:lvl1pPr>
                      <a:lvl2pPr marL="484862" algn="l" defTabSz="484862" rtl="0" eaLnBrk="1" latinLnBrk="0" hangingPunct="1">
                        <a:defRPr kumimoji="1" sz="1909" b="1" kern="1200">
                          <a:solidFill>
                            <a:schemeClr val="lt1"/>
                          </a:solidFill>
                          <a:latin typeface="Segoe UI"/>
                          <a:ea typeface="メイリオ"/>
                        </a:defRPr>
                      </a:lvl2pPr>
                      <a:lvl3pPr marL="969727" algn="l" defTabSz="484862" rtl="0" eaLnBrk="1" latinLnBrk="0" hangingPunct="1">
                        <a:defRPr kumimoji="1" sz="1909" b="1" kern="1200">
                          <a:solidFill>
                            <a:schemeClr val="lt1"/>
                          </a:solidFill>
                          <a:latin typeface="Segoe UI"/>
                          <a:ea typeface="メイリオ"/>
                        </a:defRPr>
                      </a:lvl3pPr>
                      <a:lvl4pPr marL="1454588" algn="l" defTabSz="484862" rtl="0" eaLnBrk="1" latinLnBrk="0" hangingPunct="1">
                        <a:defRPr kumimoji="1" sz="1909" b="1" kern="1200">
                          <a:solidFill>
                            <a:schemeClr val="lt1"/>
                          </a:solidFill>
                          <a:latin typeface="Segoe UI"/>
                          <a:ea typeface="メイリオ"/>
                        </a:defRPr>
                      </a:lvl4pPr>
                      <a:lvl5pPr marL="1939450" algn="l" defTabSz="484862" rtl="0" eaLnBrk="1" latinLnBrk="0" hangingPunct="1">
                        <a:defRPr kumimoji="1" sz="1909" b="1" kern="1200">
                          <a:solidFill>
                            <a:schemeClr val="lt1"/>
                          </a:solidFill>
                          <a:latin typeface="Segoe UI"/>
                          <a:ea typeface="メイリオ"/>
                        </a:defRPr>
                      </a:lvl5pPr>
                      <a:lvl6pPr marL="2424313" algn="l" defTabSz="484862" rtl="0" eaLnBrk="1" latinLnBrk="0" hangingPunct="1">
                        <a:defRPr kumimoji="1" sz="1909" b="1" kern="1200">
                          <a:solidFill>
                            <a:schemeClr val="lt1"/>
                          </a:solidFill>
                          <a:latin typeface="Segoe UI"/>
                          <a:ea typeface="メイリオ"/>
                        </a:defRPr>
                      </a:lvl6pPr>
                      <a:lvl7pPr marL="2909175" algn="l" defTabSz="484862" rtl="0" eaLnBrk="1" latinLnBrk="0" hangingPunct="1">
                        <a:defRPr kumimoji="1" sz="1909" b="1" kern="1200">
                          <a:solidFill>
                            <a:schemeClr val="lt1"/>
                          </a:solidFill>
                          <a:latin typeface="Segoe UI"/>
                          <a:ea typeface="メイリオ"/>
                        </a:defRPr>
                      </a:lvl7pPr>
                      <a:lvl8pPr marL="3394036" algn="l" defTabSz="484862" rtl="0" eaLnBrk="1" latinLnBrk="0" hangingPunct="1">
                        <a:defRPr kumimoji="1" sz="1909" b="1" kern="1200">
                          <a:solidFill>
                            <a:schemeClr val="lt1"/>
                          </a:solidFill>
                          <a:latin typeface="Segoe UI"/>
                          <a:ea typeface="メイリオ"/>
                        </a:defRPr>
                      </a:lvl8pPr>
                      <a:lvl9pPr marL="3878899" algn="l" defTabSz="484862" rtl="0" eaLnBrk="1" latinLnBrk="0" hangingPunct="1">
                        <a:defRPr kumimoji="1" sz="1909" b="1" kern="1200">
                          <a:solidFill>
                            <a:schemeClr val="lt1"/>
                          </a:solidFill>
                          <a:latin typeface="Segoe UI"/>
                          <a:ea typeface="メイリオ"/>
                        </a:defRPr>
                      </a:lvl9pPr>
                    </a:lstStyle>
                    <a:p>
                      <a:pPr marL="0" marR="0" lvl="0" indent="0" algn="l" defTabSz="484862" rtl="0" eaLnBrk="1" fontAlgn="auto" latinLnBrk="0" hangingPunct="1">
                        <a:lnSpc>
                          <a:spcPct val="100000"/>
                        </a:lnSpc>
                        <a:spcBef>
                          <a:spcPts val="0"/>
                        </a:spcBef>
                        <a:spcAft>
                          <a:spcPts val="0"/>
                        </a:spcAft>
                        <a:buClrTx/>
                        <a:buSzTx/>
                        <a:buFontTx/>
                        <a:buNone/>
                        <a:tabLst/>
                        <a:defRPr/>
                      </a:pPr>
                      <a:r>
                        <a:rPr kumimoji="1" lang="ja-JP" altLang="en-US" sz="1200" b="1" dirty="0">
                          <a:solidFill>
                            <a:schemeClr val="bg1"/>
                          </a:solidFill>
                        </a:rPr>
                        <a:t>得られた気づき</a:t>
                      </a:r>
                      <a:endParaRPr kumimoji="1" lang="ja-JP" altLang="en-US" sz="1200" b="0" dirty="0">
                        <a:solidFill>
                          <a:schemeClr val="bg1"/>
                        </a:solidFill>
                      </a:endParaRPr>
                    </a:p>
                  </a:txBody>
                  <a:tcPr anchor="ctr">
                    <a:lnL w="19050" cap="flat" cmpd="sng" algn="ctr">
                      <a:solidFill>
                        <a:schemeClr val="bg1"/>
                      </a:solidFill>
                      <a:prstDash val="solid"/>
                      <a:round/>
                      <a:headEnd type="none" w="med" len="med"/>
                      <a:tailEnd type="none" w="med" len="med"/>
                    </a:lnL>
                    <a:lnR w="19050" cap="flat" cmpd="sng" algn="ctr">
                      <a:solidFill>
                        <a:srgbClr val="66BAB7"/>
                      </a:solidFill>
                      <a:prstDash val="solid"/>
                      <a:round/>
                      <a:headEnd type="none" w="med" len="med"/>
                      <a:tailEnd type="none" w="med" len="med"/>
                    </a:lnR>
                    <a:lnT w="19050" cap="flat" cmpd="sng" algn="ctr">
                      <a:solidFill>
                        <a:srgbClr val="66BAB7"/>
                      </a:solidFill>
                      <a:prstDash val="solid"/>
                      <a:round/>
                      <a:headEnd type="none" w="med" len="med"/>
                      <a:tailEnd type="none" w="med" len="med"/>
                    </a:lnT>
                    <a:lnB w="19050" cap="flat" cmpd="sng" algn="ctr">
                      <a:solidFill>
                        <a:srgbClr val="66BAB7"/>
                      </a:solidFill>
                      <a:prstDash val="solid"/>
                      <a:round/>
                      <a:headEnd type="none" w="med" len="med"/>
                      <a:tailEnd type="none" w="med" len="med"/>
                    </a:lnB>
                    <a:lnTlToBr w="12700" cmpd="sng">
                      <a:noFill/>
                      <a:prstDash val="solid"/>
                    </a:lnTlToBr>
                    <a:lnBlToTr w="12700" cmpd="sng">
                      <a:noFill/>
                      <a:prstDash val="solid"/>
                    </a:lnBlToTr>
                    <a:solidFill>
                      <a:srgbClr val="66BAB7"/>
                    </a:solidFill>
                  </a:tcPr>
                </a:tc>
                <a:extLst>
                  <a:ext uri="{0D108BD9-81ED-4DB2-BD59-A6C34878D82A}">
                    <a16:rowId xmlns:a16="http://schemas.microsoft.com/office/drawing/2014/main" val="2654430758"/>
                  </a:ext>
                </a:extLst>
              </a:tr>
              <a:tr h="4785228">
                <a:tc>
                  <a:txBody>
                    <a:bodyPr/>
                    <a:lstStyle>
                      <a:lvl1pPr marL="0" algn="l" defTabSz="484862" rtl="0" eaLnBrk="1" latinLnBrk="0" hangingPunct="1">
                        <a:defRPr kumimoji="1" sz="1909" kern="1200">
                          <a:solidFill>
                            <a:schemeClr val="dk1"/>
                          </a:solidFill>
                          <a:latin typeface="Segoe UI"/>
                          <a:ea typeface="メイリオ"/>
                        </a:defRPr>
                      </a:lvl1pPr>
                      <a:lvl2pPr marL="484862" algn="l" defTabSz="484862" rtl="0" eaLnBrk="1" latinLnBrk="0" hangingPunct="1">
                        <a:defRPr kumimoji="1" sz="1909" kern="1200">
                          <a:solidFill>
                            <a:schemeClr val="dk1"/>
                          </a:solidFill>
                          <a:latin typeface="Segoe UI"/>
                          <a:ea typeface="メイリオ"/>
                        </a:defRPr>
                      </a:lvl2pPr>
                      <a:lvl3pPr marL="969727" algn="l" defTabSz="484862" rtl="0" eaLnBrk="1" latinLnBrk="0" hangingPunct="1">
                        <a:defRPr kumimoji="1" sz="1909" kern="1200">
                          <a:solidFill>
                            <a:schemeClr val="dk1"/>
                          </a:solidFill>
                          <a:latin typeface="Segoe UI"/>
                          <a:ea typeface="メイリオ"/>
                        </a:defRPr>
                      </a:lvl3pPr>
                      <a:lvl4pPr marL="1454588" algn="l" defTabSz="484862" rtl="0" eaLnBrk="1" latinLnBrk="0" hangingPunct="1">
                        <a:defRPr kumimoji="1" sz="1909" kern="1200">
                          <a:solidFill>
                            <a:schemeClr val="dk1"/>
                          </a:solidFill>
                          <a:latin typeface="Segoe UI"/>
                          <a:ea typeface="メイリオ"/>
                        </a:defRPr>
                      </a:lvl4pPr>
                      <a:lvl5pPr marL="1939450" algn="l" defTabSz="484862" rtl="0" eaLnBrk="1" latinLnBrk="0" hangingPunct="1">
                        <a:defRPr kumimoji="1" sz="1909" kern="1200">
                          <a:solidFill>
                            <a:schemeClr val="dk1"/>
                          </a:solidFill>
                          <a:latin typeface="Segoe UI"/>
                          <a:ea typeface="メイリオ"/>
                        </a:defRPr>
                      </a:lvl5pPr>
                      <a:lvl6pPr marL="2424313" algn="l" defTabSz="484862" rtl="0" eaLnBrk="1" latinLnBrk="0" hangingPunct="1">
                        <a:defRPr kumimoji="1" sz="1909" kern="1200">
                          <a:solidFill>
                            <a:schemeClr val="dk1"/>
                          </a:solidFill>
                          <a:latin typeface="Segoe UI"/>
                          <a:ea typeface="メイリオ"/>
                        </a:defRPr>
                      </a:lvl6pPr>
                      <a:lvl7pPr marL="2909175" algn="l" defTabSz="484862" rtl="0" eaLnBrk="1" latinLnBrk="0" hangingPunct="1">
                        <a:defRPr kumimoji="1" sz="1909" kern="1200">
                          <a:solidFill>
                            <a:schemeClr val="dk1"/>
                          </a:solidFill>
                          <a:latin typeface="Segoe UI"/>
                          <a:ea typeface="メイリオ"/>
                        </a:defRPr>
                      </a:lvl7pPr>
                      <a:lvl8pPr marL="3394036" algn="l" defTabSz="484862" rtl="0" eaLnBrk="1" latinLnBrk="0" hangingPunct="1">
                        <a:defRPr kumimoji="1" sz="1909" kern="1200">
                          <a:solidFill>
                            <a:schemeClr val="dk1"/>
                          </a:solidFill>
                          <a:latin typeface="Segoe UI"/>
                          <a:ea typeface="メイリオ"/>
                        </a:defRPr>
                      </a:lvl8pPr>
                      <a:lvl9pPr marL="3878899" algn="l" defTabSz="484862" rtl="0" eaLnBrk="1" latinLnBrk="0" hangingPunct="1">
                        <a:defRPr kumimoji="1" sz="1909" kern="1200">
                          <a:solidFill>
                            <a:schemeClr val="dk1"/>
                          </a:solidFill>
                          <a:latin typeface="Segoe UI"/>
                          <a:ea typeface="メイリオ"/>
                        </a:defRPr>
                      </a:lvl9pPr>
                    </a:lstStyle>
                    <a:p>
                      <a:pPr marL="0" indent="0" algn="l">
                        <a:buFont typeface="Arial" panose="020B0604020202020204" pitchFamily="34" charset="0"/>
                        <a:buNone/>
                      </a:pPr>
                      <a:endParaRPr kumimoji="1" lang="en-US" altLang="ja-JP" sz="1200" dirty="0">
                        <a:latin typeface="Meiryo UI" panose="020B0604030504040204" pitchFamily="50" charset="-128"/>
                        <a:ea typeface="Meiryo UI" panose="020B0604030504040204" pitchFamily="50" charset="-128"/>
                      </a:endParaRPr>
                    </a:p>
                  </a:txBody>
                  <a:tcPr>
                    <a:lnL w="19050" cap="flat" cmpd="sng" algn="ctr">
                      <a:solidFill>
                        <a:srgbClr val="66BAB7"/>
                      </a:solidFill>
                      <a:prstDash val="solid"/>
                      <a:round/>
                      <a:headEnd type="none" w="med" len="med"/>
                      <a:tailEnd type="none" w="med" len="med"/>
                    </a:lnL>
                    <a:lnR w="19050" cap="flat" cmpd="sng" algn="ctr">
                      <a:solidFill>
                        <a:srgbClr val="66BAB7"/>
                      </a:solidFill>
                      <a:prstDash val="solid"/>
                      <a:round/>
                      <a:headEnd type="none" w="med" len="med"/>
                      <a:tailEnd type="none" w="med" len="med"/>
                    </a:lnR>
                    <a:lnT w="19050" cap="flat" cmpd="sng" algn="ctr">
                      <a:solidFill>
                        <a:srgbClr val="66BAB7"/>
                      </a:solidFill>
                      <a:prstDash val="solid"/>
                      <a:round/>
                      <a:headEnd type="none" w="med" len="med"/>
                      <a:tailEnd type="none" w="med" len="med"/>
                    </a:lnT>
                    <a:lnB w="19050" cap="flat" cmpd="sng" algn="ctr">
                      <a:solidFill>
                        <a:srgbClr val="66BAB7"/>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tx1"/>
                          </a:solidFill>
                          <a:latin typeface="Segoe UI"/>
                          <a:ea typeface="Meiryo UI"/>
                        </a:defRPr>
                      </a:lvl1pPr>
                      <a:lvl2pPr marL="457200" algn="l" defTabSz="914400" rtl="0" eaLnBrk="1" latinLnBrk="0" hangingPunct="1">
                        <a:defRPr kumimoji="1" sz="1800" kern="1200">
                          <a:solidFill>
                            <a:schemeClr val="tx1"/>
                          </a:solidFill>
                          <a:latin typeface="Segoe UI"/>
                          <a:ea typeface="Meiryo UI"/>
                        </a:defRPr>
                      </a:lvl2pPr>
                      <a:lvl3pPr marL="914400" algn="l" defTabSz="914400" rtl="0" eaLnBrk="1" latinLnBrk="0" hangingPunct="1">
                        <a:defRPr kumimoji="1" sz="1800" kern="1200">
                          <a:solidFill>
                            <a:schemeClr val="tx1"/>
                          </a:solidFill>
                          <a:latin typeface="Segoe UI"/>
                          <a:ea typeface="Meiryo UI"/>
                        </a:defRPr>
                      </a:lvl3pPr>
                      <a:lvl4pPr marL="1371600" algn="l" defTabSz="914400" rtl="0" eaLnBrk="1" latinLnBrk="0" hangingPunct="1">
                        <a:defRPr kumimoji="1" sz="1800" kern="1200">
                          <a:solidFill>
                            <a:schemeClr val="tx1"/>
                          </a:solidFill>
                          <a:latin typeface="Segoe UI"/>
                          <a:ea typeface="Meiryo UI"/>
                        </a:defRPr>
                      </a:lvl4pPr>
                      <a:lvl5pPr marL="1828800" algn="l" defTabSz="914400" rtl="0" eaLnBrk="1" latinLnBrk="0" hangingPunct="1">
                        <a:defRPr kumimoji="1" sz="1800" kern="1200">
                          <a:solidFill>
                            <a:schemeClr val="tx1"/>
                          </a:solidFill>
                          <a:latin typeface="Segoe UI"/>
                          <a:ea typeface="Meiryo UI"/>
                        </a:defRPr>
                      </a:lvl5pPr>
                      <a:lvl6pPr marL="2286000" algn="l" defTabSz="914400" rtl="0" eaLnBrk="1" latinLnBrk="0" hangingPunct="1">
                        <a:defRPr kumimoji="1" sz="1800" kern="1200">
                          <a:solidFill>
                            <a:schemeClr val="tx1"/>
                          </a:solidFill>
                          <a:latin typeface="Segoe UI"/>
                          <a:ea typeface="Meiryo UI"/>
                        </a:defRPr>
                      </a:lvl6pPr>
                      <a:lvl7pPr marL="2743200" algn="l" defTabSz="914400" rtl="0" eaLnBrk="1" latinLnBrk="0" hangingPunct="1">
                        <a:defRPr kumimoji="1" sz="1800" kern="1200">
                          <a:solidFill>
                            <a:schemeClr val="tx1"/>
                          </a:solidFill>
                          <a:latin typeface="Segoe UI"/>
                          <a:ea typeface="Meiryo UI"/>
                        </a:defRPr>
                      </a:lvl7pPr>
                      <a:lvl8pPr marL="3200400" algn="l" defTabSz="914400" rtl="0" eaLnBrk="1" latinLnBrk="0" hangingPunct="1">
                        <a:defRPr kumimoji="1" sz="1800" kern="1200">
                          <a:solidFill>
                            <a:schemeClr val="tx1"/>
                          </a:solidFill>
                          <a:latin typeface="Segoe UI"/>
                          <a:ea typeface="Meiryo UI"/>
                        </a:defRPr>
                      </a:lvl8pPr>
                      <a:lvl9pPr marL="3657600" algn="l" defTabSz="914400" rtl="0" eaLnBrk="1" latinLnBrk="0" hangingPunct="1">
                        <a:defRPr kumimoji="1" sz="1800" kern="1200">
                          <a:solidFill>
                            <a:schemeClr val="tx1"/>
                          </a:solidFill>
                          <a:latin typeface="Segoe UI"/>
                          <a:ea typeface="Meiryo UI"/>
                        </a:defRPr>
                      </a:lvl9pPr>
                    </a:lstStyle>
                    <a:p>
                      <a:pPr marL="0" marR="0" lvl="0" indent="0" algn="l" defTabSz="484862"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1" lang="en-US" altLang="ja-JP" sz="1200" b="0" i="0" u="none" strike="noStrike" kern="1200" cap="none" spc="0" normalizeH="0" baseline="0" noProof="0" dirty="0">
                        <a:ln>
                          <a:noFill/>
                        </a:ln>
                        <a:solidFill>
                          <a:srgbClr val="404040"/>
                        </a:solidFill>
                        <a:effectLst/>
                        <a:uLnTx/>
                        <a:uFillTx/>
                        <a:latin typeface="Meiryo UI" panose="020B0604030504040204" pitchFamily="50" charset="-128"/>
                        <a:ea typeface="Meiryo UI" panose="020B0604030504040204" pitchFamily="50" charset="-128"/>
                        <a:cs typeface="+mn-cs"/>
                      </a:endParaRPr>
                    </a:p>
                  </a:txBody>
                  <a:tcPr>
                    <a:lnL w="19050" cap="flat" cmpd="sng" algn="ctr">
                      <a:solidFill>
                        <a:srgbClr val="66BAB7"/>
                      </a:solidFill>
                      <a:prstDash val="solid"/>
                      <a:round/>
                      <a:headEnd type="none" w="med" len="med"/>
                      <a:tailEnd type="none" w="med" len="med"/>
                    </a:lnL>
                    <a:lnR w="19050" cap="flat" cmpd="sng" algn="ctr">
                      <a:solidFill>
                        <a:srgbClr val="66BAB7"/>
                      </a:solidFill>
                      <a:prstDash val="solid"/>
                      <a:round/>
                      <a:headEnd type="none" w="med" len="med"/>
                      <a:tailEnd type="none" w="med" len="med"/>
                    </a:lnR>
                    <a:lnT w="19050" cap="flat" cmpd="sng" algn="ctr">
                      <a:solidFill>
                        <a:srgbClr val="66BAB7"/>
                      </a:solidFill>
                      <a:prstDash val="solid"/>
                      <a:round/>
                      <a:headEnd type="none" w="med" len="med"/>
                      <a:tailEnd type="none" w="med" len="med"/>
                    </a:lnT>
                    <a:lnB w="19050" cap="flat" cmpd="sng" algn="ctr">
                      <a:solidFill>
                        <a:srgbClr val="66BAB7"/>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4012916526"/>
                  </a:ext>
                </a:extLst>
              </a:tr>
            </a:tbl>
          </a:graphicData>
        </a:graphic>
      </p:graphicFrame>
      <p:sp>
        <p:nvSpPr>
          <p:cNvPr id="6" name="正方形/長方形 5"/>
          <p:cNvSpPr/>
          <p:nvPr/>
        </p:nvSpPr>
        <p:spPr>
          <a:xfrm>
            <a:off x="273050" y="980728"/>
            <a:ext cx="9359900" cy="653128"/>
          </a:xfrm>
          <a:prstGeom prst="rect">
            <a:avLst/>
          </a:prstGeom>
        </p:spPr>
        <p:txBody>
          <a:bodyPr wrap="square">
            <a:spAutoFit/>
          </a:bodyPr>
          <a:lstStyle/>
          <a:p>
            <a:pPr marL="342900" marR="0" lvl="0" indent="-342900" algn="l" defTabSz="92588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kumimoji="0" lang="ja-JP" altLang="en-US" sz="1822" b="0" i="0" u="none" strike="noStrike" kern="0" cap="none" spc="0" normalizeH="0" baseline="0" noProof="0" dirty="0">
                <a:ln>
                  <a:noFill/>
                </a:ln>
                <a:solidFill>
                  <a:srgbClr val="000000"/>
                </a:solidFill>
                <a:effectLst/>
                <a:uLnTx/>
                <a:uFillTx/>
                <a:latin typeface="メイリオ"/>
                <a:ea typeface="メイリオ"/>
                <a:cs typeface="+mn-cs"/>
              </a:rPr>
              <a:t>今回の実践演習を通じた取組を記録しておき、チームとしての振り返りや、研修参加者以外への共有に活用しましょう。</a:t>
            </a:r>
            <a:endParaRPr kumimoji="1" lang="ja-JP" altLang="en-US" sz="1822" b="0" i="0" u="none" strike="noStrike" kern="1200" cap="none" spc="0" normalizeH="0" baseline="0" noProof="0" dirty="0">
              <a:ln>
                <a:noFill/>
              </a:ln>
              <a:solidFill>
                <a:srgbClr val="000000"/>
              </a:solidFill>
              <a:effectLst/>
              <a:uLnTx/>
              <a:uFillTx/>
              <a:latin typeface="メイリオ"/>
              <a:ea typeface="メイリオ"/>
              <a:cs typeface="+mn-cs"/>
            </a:endParaRPr>
          </a:p>
        </p:txBody>
      </p:sp>
    </p:spTree>
    <p:extLst>
      <p:ext uri="{BB962C8B-B14F-4D97-AF65-F5344CB8AC3E}">
        <p14:creationId xmlns:p14="http://schemas.microsoft.com/office/powerpoint/2010/main" val="34645253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p:txBody>
          <a:bodyPr/>
          <a:lstStyle/>
          <a:p>
            <a:r>
              <a:rPr lang="ja-JP" altLang="en-US" dirty="0"/>
              <a:t>（</a:t>
            </a:r>
            <a:r>
              <a:rPr lang="ja-JP" altLang="en-US" dirty="0" smtClean="0"/>
              <a:t>任意）実践演習①・ライブ研修②の振り返り</a:t>
            </a:r>
            <a:endParaRPr lang="ja-JP" altLang="en-US" dirty="0"/>
          </a:p>
        </p:txBody>
      </p:sp>
      <p:sp>
        <p:nvSpPr>
          <p:cNvPr id="15" name="スライド番号プレースホルダー 6"/>
          <p:cNvSpPr>
            <a:spLocks noGrp="1"/>
          </p:cNvSpPr>
          <p:nvPr>
            <p:ph type="sldNum" sz="quarter" idx="4"/>
          </p:nvPr>
        </p:nvSpPr>
        <p:spPr>
          <a:xfrm>
            <a:off x="9219031" y="6669360"/>
            <a:ext cx="630513" cy="140770"/>
          </a:xfrm>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48F63A3B-78C7-47BE-AE5E-E10140E04643}" type="slidenum">
              <a:rPr kumimoji="1" lang="en-US" sz="1200" b="0" i="0" u="none" strike="noStrike" kern="1200" cap="none" spc="0" normalizeH="0" baseline="0" noProof="0" smtClean="0">
                <a:ln>
                  <a:noFill/>
                </a:ln>
                <a:solidFill>
                  <a:srgbClr val="000000"/>
                </a:solidFill>
                <a:effectLst/>
                <a:uLnTx/>
                <a:uFillTx/>
                <a:latin typeface="Arial" panose="020B0604020202020204" pitchFamily="34" charset="0"/>
                <a:ea typeface="ＭＳ Ｐゴシック" pitchFamily="50" charset="-128"/>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6</a:t>
            </a:fld>
            <a:endParaRPr kumimoji="1" lang="en-US" sz="120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itchFamily="50" charset="-128"/>
              <a:cs typeface="Arial" panose="020B0604020202020204" pitchFamily="34" charset="0"/>
            </a:endParaRPr>
          </a:p>
        </p:txBody>
      </p:sp>
      <p:graphicFrame>
        <p:nvGraphicFramePr>
          <p:cNvPr id="6" name="表 5"/>
          <p:cNvGraphicFramePr>
            <a:graphicFrameLocks noGrp="1"/>
          </p:cNvGraphicFramePr>
          <p:nvPr>
            <p:extLst/>
          </p:nvPr>
        </p:nvGraphicFramePr>
        <p:xfrm>
          <a:off x="260922" y="1633856"/>
          <a:ext cx="9386595" cy="5119155"/>
        </p:xfrm>
        <a:graphic>
          <a:graphicData uri="http://schemas.openxmlformats.org/drawingml/2006/table">
            <a:tbl>
              <a:tblPr firstRow="1" bandRow="1"/>
              <a:tblGrid>
                <a:gridCol w="9386595">
                  <a:extLst>
                    <a:ext uri="{9D8B030D-6E8A-4147-A177-3AD203B41FA5}">
                      <a16:colId xmlns:a16="http://schemas.microsoft.com/office/drawing/2014/main" val="2938749590"/>
                    </a:ext>
                  </a:extLst>
                </a:gridCol>
              </a:tblGrid>
              <a:tr h="271161">
                <a:tc>
                  <a:txBody>
                    <a:bodyPr/>
                    <a:lstStyle>
                      <a:lvl1pPr marL="0" algn="l" defTabSz="484862" rtl="0" eaLnBrk="1" latinLnBrk="0" hangingPunct="1">
                        <a:defRPr kumimoji="1" sz="1909" b="1" kern="1200">
                          <a:solidFill>
                            <a:schemeClr val="lt1"/>
                          </a:solidFill>
                          <a:latin typeface="Segoe UI"/>
                          <a:ea typeface="メイリオ"/>
                        </a:defRPr>
                      </a:lvl1pPr>
                      <a:lvl2pPr marL="484862" algn="l" defTabSz="484862" rtl="0" eaLnBrk="1" latinLnBrk="0" hangingPunct="1">
                        <a:defRPr kumimoji="1" sz="1909" b="1" kern="1200">
                          <a:solidFill>
                            <a:schemeClr val="lt1"/>
                          </a:solidFill>
                          <a:latin typeface="Segoe UI"/>
                          <a:ea typeface="メイリオ"/>
                        </a:defRPr>
                      </a:lvl2pPr>
                      <a:lvl3pPr marL="969727" algn="l" defTabSz="484862" rtl="0" eaLnBrk="1" latinLnBrk="0" hangingPunct="1">
                        <a:defRPr kumimoji="1" sz="1909" b="1" kern="1200">
                          <a:solidFill>
                            <a:schemeClr val="lt1"/>
                          </a:solidFill>
                          <a:latin typeface="Segoe UI"/>
                          <a:ea typeface="メイリオ"/>
                        </a:defRPr>
                      </a:lvl3pPr>
                      <a:lvl4pPr marL="1454588" algn="l" defTabSz="484862" rtl="0" eaLnBrk="1" latinLnBrk="0" hangingPunct="1">
                        <a:defRPr kumimoji="1" sz="1909" b="1" kern="1200">
                          <a:solidFill>
                            <a:schemeClr val="lt1"/>
                          </a:solidFill>
                          <a:latin typeface="Segoe UI"/>
                          <a:ea typeface="メイリオ"/>
                        </a:defRPr>
                      </a:lvl4pPr>
                      <a:lvl5pPr marL="1939450" algn="l" defTabSz="484862" rtl="0" eaLnBrk="1" latinLnBrk="0" hangingPunct="1">
                        <a:defRPr kumimoji="1" sz="1909" b="1" kern="1200">
                          <a:solidFill>
                            <a:schemeClr val="lt1"/>
                          </a:solidFill>
                          <a:latin typeface="Segoe UI"/>
                          <a:ea typeface="メイリオ"/>
                        </a:defRPr>
                      </a:lvl5pPr>
                      <a:lvl6pPr marL="2424313" algn="l" defTabSz="484862" rtl="0" eaLnBrk="1" latinLnBrk="0" hangingPunct="1">
                        <a:defRPr kumimoji="1" sz="1909" b="1" kern="1200">
                          <a:solidFill>
                            <a:schemeClr val="lt1"/>
                          </a:solidFill>
                          <a:latin typeface="Segoe UI"/>
                          <a:ea typeface="メイリオ"/>
                        </a:defRPr>
                      </a:lvl6pPr>
                      <a:lvl7pPr marL="2909175" algn="l" defTabSz="484862" rtl="0" eaLnBrk="1" latinLnBrk="0" hangingPunct="1">
                        <a:defRPr kumimoji="1" sz="1909" b="1" kern="1200">
                          <a:solidFill>
                            <a:schemeClr val="lt1"/>
                          </a:solidFill>
                          <a:latin typeface="Segoe UI"/>
                          <a:ea typeface="メイリオ"/>
                        </a:defRPr>
                      </a:lvl7pPr>
                      <a:lvl8pPr marL="3394036" algn="l" defTabSz="484862" rtl="0" eaLnBrk="1" latinLnBrk="0" hangingPunct="1">
                        <a:defRPr kumimoji="1" sz="1909" b="1" kern="1200">
                          <a:solidFill>
                            <a:schemeClr val="lt1"/>
                          </a:solidFill>
                          <a:latin typeface="Segoe UI"/>
                          <a:ea typeface="メイリオ"/>
                        </a:defRPr>
                      </a:lvl8pPr>
                      <a:lvl9pPr marL="3878899" algn="l" defTabSz="484862" rtl="0" eaLnBrk="1" latinLnBrk="0" hangingPunct="1">
                        <a:defRPr kumimoji="1" sz="1909" b="1" kern="1200">
                          <a:solidFill>
                            <a:schemeClr val="lt1"/>
                          </a:solidFill>
                          <a:latin typeface="Segoe UI"/>
                          <a:ea typeface="メイリオ"/>
                        </a:defRPr>
                      </a:lvl9pPr>
                    </a:lstStyle>
                    <a:p>
                      <a:pPr marL="0" marR="0" lvl="0" indent="0" algn="l" defTabSz="484862" rtl="0" eaLnBrk="1" fontAlgn="auto" latinLnBrk="0" hangingPunct="1">
                        <a:lnSpc>
                          <a:spcPct val="100000"/>
                        </a:lnSpc>
                        <a:spcBef>
                          <a:spcPts val="0"/>
                        </a:spcBef>
                        <a:spcAft>
                          <a:spcPts val="0"/>
                        </a:spcAft>
                        <a:buClrTx/>
                        <a:buSzTx/>
                        <a:buFontTx/>
                        <a:buNone/>
                        <a:tabLst/>
                        <a:defRPr/>
                      </a:pPr>
                      <a:r>
                        <a:rPr kumimoji="1" lang="ja-JP" altLang="en-US" sz="1200" dirty="0"/>
                        <a:t>実践演習①で検討した（１）最初に取り組みたいこととその理由</a:t>
                      </a:r>
                    </a:p>
                  </a:txBody>
                  <a:tcPr anchor="ctr">
                    <a:lnL w="19050" cap="flat" cmpd="sng" algn="ctr">
                      <a:solidFill>
                        <a:srgbClr val="66BAB7"/>
                      </a:solidFill>
                      <a:prstDash val="solid"/>
                      <a:round/>
                      <a:headEnd type="none" w="med" len="med"/>
                      <a:tailEnd type="none" w="med" len="med"/>
                    </a:lnL>
                    <a:lnR w="19050" cap="flat" cmpd="sng" algn="ctr">
                      <a:solidFill>
                        <a:srgbClr val="66BAB7"/>
                      </a:solidFill>
                      <a:prstDash val="solid"/>
                      <a:round/>
                      <a:headEnd type="none" w="med" len="med"/>
                      <a:tailEnd type="none" w="med" len="med"/>
                    </a:lnR>
                    <a:lnT w="19050" cap="flat" cmpd="sng" algn="ctr">
                      <a:solidFill>
                        <a:srgbClr val="66BAB7"/>
                      </a:solidFill>
                      <a:prstDash val="solid"/>
                      <a:round/>
                      <a:headEnd type="none" w="med" len="med"/>
                      <a:tailEnd type="none" w="med" len="med"/>
                    </a:lnT>
                    <a:lnB w="19050" cap="flat" cmpd="sng" algn="ctr">
                      <a:solidFill>
                        <a:srgbClr val="66BAB7"/>
                      </a:solidFill>
                      <a:prstDash val="solid"/>
                      <a:round/>
                      <a:headEnd type="none" w="med" len="med"/>
                      <a:tailEnd type="none" w="med" len="med"/>
                    </a:lnB>
                    <a:lnTlToBr w="12700" cmpd="sng">
                      <a:noFill/>
                      <a:prstDash val="solid"/>
                    </a:lnTlToBr>
                    <a:lnBlToTr w="12700" cmpd="sng">
                      <a:noFill/>
                      <a:prstDash val="solid"/>
                    </a:lnBlToTr>
                    <a:solidFill>
                      <a:srgbClr val="66BAB7"/>
                    </a:solidFill>
                  </a:tcPr>
                </a:tc>
                <a:extLst>
                  <a:ext uri="{0D108BD9-81ED-4DB2-BD59-A6C34878D82A}">
                    <a16:rowId xmlns:a16="http://schemas.microsoft.com/office/drawing/2014/main" val="1889688714"/>
                  </a:ext>
                </a:extLst>
              </a:tr>
              <a:tr h="1032512">
                <a:tc>
                  <a:txBody>
                    <a:bodyPr/>
                    <a:lstStyle>
                      <a:lvl1pPr marL="0" algn="l" defTabSz="484862" rtl="0" eaLnBrk="1" latinLnBrk="0" hangingPunct="1">
                        <a:defRPr kumimoji="1" sz="1909" kern="1200">
                          <a:solidFill>
                            <a:schemeClr val="dk1"/>
                          </a:solidFill>
                          <a:latin typeface="Segoe UI"/>
                          <a:ea typeface="メイリオ"/>
                        </a:defRPr>
                      </a:lvl1pPr>
                      <a:lvl2pPr marL="484862" algn="l" defTabSz="484862" rtl="0" eaLnBrk="1" latinLnBrk="0" hangingPunct="1">
                        <a:defRPr kumimoji="1" sz="1909" kern="1200">
                          <a:solidFill>
                            <a:schemeClr val="dk1"/>
                          </a:solidFill>
                          <a:latin typeface="Segoe UI"/>
                          <a:ea typeface="メイリオ"/>
                        </a:defRPr>
                      </a:lvl2pPr>
                      <a:lvl3pPr marL="969727" algn="l" defTabSz="484862" rtl="0" eaLnBrk="1" latinLnBrk="0" hangingPunct="1">
                        <a:defRPr kumimoji="1" sz="1909" kern="1200">
                          <a:solidFill>
                            <a:schemeClr val="dk1"/>
                          </a:solidFill>
                          <a:latin typeface="Segoe UI"/>
                          <a:ea typeface="メイリオ"/>
                        </a:defRPr>
                      </a:lvl3pPr>
                      <a:lvl4pPr marL="1454588" algn="l" defTabSz="484862" rtl="0" eaLnBrk="1" latinLnBrk="0" hangingPunct="1">
                        <a:defRPr kumimoji="1" sz="1909" kern="1200">
                          <a:solidFill>
                            <a:schemeClr val="dk1"/>
                          </a:solidFill>
                          <a:latin typeface="Segoe UI"/>
                          <a:ea typeface="メイリオ"/>
                        </a:defRPr>
                      </a:lvl4pPr>
                      <a:lvl5pPr marL="1939450" algn="l" defTabSz="484862" rtl="0" eaLnBrk="1" latinLnBrk="0" hangingPunct="1">
                        <a:defRPr kumimoji="1" sz="1909" kern="1200">
                          <a:solidFill>
                            <a:schemeClr val="dk1"/>
                          </a:solidFill>
                          <a:latin typeface="Segoe UI"/>
                          <a:ea typeface="メイリオ"/>
                        </a:defRPr>
                      </a:lvl5pPr>
                      <a:lvl6pPr marL="2424313" algn="l" defTabSz="484862" rtl="0" eaLnBrk="1" latinLnBrk="0" hangingPunct="1">
                        <a:defRPr kumimoji="1" sz="1909" kern="1200">
                          <a:solidFill>
                            <a:schemeClr val="dk1"/>
                          </a:solidFill>
                          <a:latin typeface="Segoe UI"/>
                          <a:ea typeface="メイリオ"/>
                        </a:defRPr>
                      </a:lvl6pPr>
                      <a:lvl7pPr marL="2909175" algn="l" defTabSz="484862" rtl="0" eaLnBrk="1" latinLnBrk="0" hangingPunct="1">
                        <a:defRPr kumimoji="1" sz="1909" kern="1200">
                          <a:solidFill>
                            <a:schemeClr val="dk1"/>
                          </a:solidFill>
                          <a:latin typeface="Segoe UI"/>
                          <a:ea typeface="メイリオ"/>
                        </a:defRPr>
                      </a:lvl7pPr>
                      <a:lvl8pPr marL="3394036" algn="l" defTabSz="484862" rtl="0" eaLnBrk="1" latinLnBrk="0" hangingPunct="1">
                        <a:defRPr kumimoji="1" sz="1909" kern="1200">
                          <a:solidFill>
                            <a:schemeClr val="dk1"/>
                          </a:solidFill>
                          <a:latin typeface="Segoe UI"/>
                          <a:ea typeface="メイリオ"/>
                        </a:defRPr>
                      </a:lvl8pPr>
                      <a:lvl9pPr marL="3878899" algn="l" defTabSz="484862" rtl="0" eaLnBrk="1" latinLnBrk="0" hangingPunct="1">
                        <a:defRPr kumimoji="1" sz="1909" kern="1200">
                          <a:solidFill>
                            <a:schemeClr val="dk1"/>
                          </a:solidFill>
                          <a:latin typeface="Segoe UI"/>
                          <a:ea typeface="メイリオ"/>
                        </a:defRPr>
                      </a:lvl9pPr>
                    </a:lstStyle>
                    <a:p>
                      <a:pPr marL="171450" indent="-171450" algn="l">
                        <a:buFont typeface="Arial" panose="020B0604020202020204" pitchFamily="34" charset="0"/>
                        <a:buChar char="•"/>
                      </a:pPr>
                      <a:endParaRPr kumimoji="1" lang="en-US" altLang="ja-JP" sz="1200" dirty="0">
                        <a:latin typeface="Meiryo UI" panose="020B0604030504040204" pitchFamily="50" charset="-128"/>
                        <a:ea typeface="Meiryo UI" panose="020B0604030504040204" pitchFamily="50" charset="-128"/>
                      </a:endParaRPr>
                    </a:p>
                  </a:txBody>
                  <a:tcPr>
                    <a:lnL w="19050" cap="flat" cmpd="sng" algn="ctr">
                      <a:solidFill>
                        <a:srgbClr val="66BAB7"/>
                      </a:solidFill>
                      <a:prstDash val="solid"/>
                      <a:round/>
                      <a:headEnd type="none" w="med" len="med"/>
                      <a:tailEnd type="none" w="med" len="med"/>
                    </a:lnL>
                    <a:lnR w="19050" cap="flat" cmpd="sng" algn="ctr">
                      <a:solidFill>
                        <a:srgbClr val="66BAB7"/>
                      </a:solidFill>
                      <a:prstDash val="solid"/>
                      <a:round/>
                      <a:headEnd type="none" w="med" len="med"/>
                      <a:tailEnd type="none" w="med" len="med"/>
                    </a:lnR>
                    <a:lnT w="19050" cap="flat" cmpd="sng" algn="ctr">
                      <a:solidFill>
                        <a:srgbClr val="66BAB7"/>
                      </a:solidFill>
                      <a:prstDash val="solid"/>
                      <a:round/>
                      <a:headEnd type="none" w="med" len="med"/>
                      <a:tailEnd type="none" w="med" len="med"/>
                    </a:lnT>
                    <a:lnB w="19050" cap="flat" cmpd="sng" algn="ctr">
                      <a:solidFill>
                        <a:srgbClr val="66BAB7"/>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1185769086"/>
                  </a:ext>
                </a:extLst>
              </a:tr>
              <a:tr h="271161">
                <a:tc>
                  <a:txBody>
                    <a:bodyPr/>
                    <a:lstStyle>
                      <a:lvl1pPr marL="0" algn="l" defTabSz="484862" rtl="0" eaLnBrk="1" latinLnBrk="0" hangingPunct="1">
                        <a:defRPr kumimoji="1" sz="1909" b="1" kern="1200">
                          <a:solidFill>
                            <a:schemeClr val="lt1"/>
                          </a:solidFill>
                          <a:latin typeface="Segoe UI"/>
                          <a:ea typeface="メイリオ"/>
                        </a:defRPr>
                      </a:lvl1pPr>
                      <a:lvl2pPr marL="484862" algn="l" defTabSz="484862" rtl="0" eaLnBrk="1" latinLnBrk="0" hangingPunct="1">
                        <a:defRPr kumimoji="1" sz="1909" b="1" kern="1200">
                          <a:solidFill>
                            <a:schemeClr val="lt1"/>
                          </a:solidFill>
                          <a:latin typeface="Segoe UI"/>
                          <a:ea typeface="メイリオ"/>
                        </a:defRPr>
                      </a:lvl2pPr>
                      <a:lvl3pPr marL="969727" algn="l" defTabSz="484862" rtl="0" eaLnBrk="1" latinLnBrk="0" hangingPunct="1">
                        <a:defRPr kumimoji="1" sz="1909" b="1" kern="1200">
                          <a:solidFill>
                            <a:schemeClr val="lt1"/>
                          </a:solidFill>
                          <a:latin typeface="Segoe UI"/>
                          <a:ea typeface="メイリオ"/>
                        </a:defRPr>
                      </a:lvl3pPr>
                      <a:lvl4pPr marL="1454588" algn="l" defTabSz="484862" rtl="0" eaLnBrk="1" latinLnBrk="0" hangingPunct="1">
                        <a:defRPr kumimoji="1" sz="1909" b="1" kern="1200">
                          <a:solidFill>
                            <a:schemeClr val="lt1"/>
                          </a:solidFill>
                          <a:latin typeface="Segoe UI"/>
                          <a:ea typeface="メイリオ"/>
                        </a:defRPr>
                      </a:lvl4pPr>
                      <a:lvl5pPr marL="1939450" algn="l" defTabSz="484862" rtl="0" eaLnBrk="1" latinLnBrk="0" hangingPunct="1">
                        <a:defRPr kumimoji="1" sz="1909" b="1" kern="1200">
                          <a:solidFill>
                            <a:schemeClr val="lt1"/>
                          </a:solidFill>
                          <a:latin typeface="Segoe UI"/>
                          <a:ea typeface="メイリオ"/>
                        </a:defRPr>
                      </a:lvl5pPr>
                      <a:lvl6pPr marL="2424313" algn="l" defTabSz="484862" rtl="0" eaLnBrk="1" latinLnBrk="0" hangingPunct="1">
                        <a:defRPr kumimoji="1" sz="1909" b="1" kern="1200">
                          <a:solidFill>
                            <a:schemeClr val="lt1"/>
                          </a:solidFill>
                          <a:latin typeface="Segoe UI"/>
                          <a:ea typeface="メイリオ"/>
                        </a:defRPr>
                      </a:lvl6pPr>
                      <a:lvl7pPr marL="2909175" algn="l" defTabSz="484862" rtl="0" eaLnBrk="1" latinLnBrk="0" hangingPunct="1">
                        <a:defRPr kumimoji="1" sz="1909" b="1" kern="1200">
                          <a:solidFill>
                            <a:schemeClr val="lt1"/>
                          </a:solidFill>
                          <a:latin typeface="Segoe UI"/>
                          <a:ea typeface="メイリオ"/>
                        </a:defRPr>
                      </a:lvl7pPr>
                      <a:lvl8pPr marL="3394036" algn="l" defTabSz="484862" rtl="0" eaLnBrk="1" latinLnBrk="0" hangingPunct="1">
                        <a:defRPr kumimoji="1" sz="1909" b="1" kern="1200">
                          <a:solidFill>
                            <a:schemeClr val="lt1"/>
                          </a:solidFill>
                          <a:latin typeface="Segoe UI"/>
                          <a:ea typeface="メイリオ"/>
                        </a:defRPr>
                      </a:lvl8pPr>
                      <a:lvl9pPr marL="3878899" algn="l" defTabSz="484862" rtl="0" eaLnBrk="1" latinLnBrk="0" hangingPunct="1">
                        <a:defRPr kumimoji="1" sz="1909" b="1" kern="1200">
                          <a:solidFill>
                            <a:schemeClr val="lt1"/>
                          </a:solidFill>
                          <a:latin typeface="Segoe UI"/>
                          <a:ea typeface="メイリオ"/>
                        </a:defRPr>
                      </a:lvl9pPr>
                    </a:lstStyle>
                    <a:p>
                      <a:pPr marL="0" marR="0" lvl="0" indent="0" algn="l" defTabSz="484862" rtl="0" eaLnBrk="1" fontAlgn="auto" latinLnBrk="0" hangingPunct="1">
                        <a:lnSpc>
                          <a:spcPct val="100000"/>
                        </a:lnSpc>
                        <a:spcBef>
                          <a:spcPts val="0"/>
                        </a:spcBef>
                        <a:spcAft>
                          <a:spcPts val="0"/>
                        </a:spcAft>
                        <a:buClrTx/>
                        <a:buSzTx/>
                        <a:buFontTx/>
                        <a:buNone/>
                        <a:tabLst/>
                        <a:defRPr/>
                      </a:pPr>
                      <a:r>
                        <a:rPr kumimoji="1" lang="ja-JP" altLang="en-US" sz="1200" b="1" dirty="0">
                          <a:solidFill>
                            <a:schemeClr val="bg1"/>
                          </a:solidFill>
                        </a:rPr>
                        <a:t>ライブ研修②での気づき・学び　（チームの各メンバーの気づき・学びを共有し、リストアップしてみる）</a:t>
                      </a:r>
                      <a:endParaRPr kumimoji="1" lang="ja-JP" altLang="en-US" sz="1200" b="0" dirty="0">
                        <a:solidFill>
                          <a:schemeClr val="bg1"/>
                        </a:solidFill>
                      </a:endParaRPr>
                    </a:p>
                  </a:txBody>
                  <a:tcPr anchor="ctr">
                    <a:lnL w="19050" cap="flat" cmpd="sng" algn="ctr">
                      <a:solidFill>
                        <a:srgbClr val="66BAB7"/>
                      </a:solidFill>
                      <a:prstDash val="solid"/>
                      <a:round/>
                      <a:headEnd type="none" w="med" len="med"/>
                      <a:tailEnd type="none" w="med" len="med"/>
                    </a:lnL>
                    <a:lnR w="19050" cap="flat" cmpd="sng" algn="ctr">
                      <a:solidFill>
                        <a:srgbClr val="66BAB7"/>
                      </a:solidFill>
                      <a:prstDash val="solid"/>
                      <a:round/>
                      <a:headEnd type="none" w="med" len="med"/>
                      <a:tailEnd type="none" w="med" len="med"/>
                    </a:lnR>
                    <a:lnT w="19050" cap="flat" cmpd="sng" algn="ctr">
                      <a:solidFill>
                        <a:srgbClr val="66BAB7"/>
                      </a:solidFill>
                      <a:prstDash val="solid"/>
                      <a:round/>
                      <a:headEnd type="none" w="med" len="med"/>
                      <a:tailEnd type="none" w="med" len="med"/>
                    </a:lnT>
                    <a:lnB w="19050" cap="flat" cmpd="sng" algn="ctr">
                      <a:solidFill>
                        <a:srgbClr val="66BAB7"/>
                      </a:solidFill>
                      <a:prstDash val="solid"/>
                      <a:round/>
                      <a:headEnd type="none" w="med" len="med"/>
                      <a:tailEnd type="none" w="med" len="med"/>
                    </a:lnB>
                    <a:lnTlToBr w="12700" cmpd="sng">
                      <a:noFill/>
                      <a:prstDash val="solid"/>
                    </a:lnTlToBr>
                    <a:lnBlToTr w="12700" cmpd="sng">
                      <a:noFill/>
                      <a:prstDash val="solid"/>
                    </a:lnBlToTr>
                    <a:solidFill>
                      <a:srgbClr val="66BAB7"/>
                    </a:solidFill>
                  </a:tcPr>
                </a:tc>
                <a:extLst>
                  <a:ext uri="{0D108BD9-81ED-4DB2-BD59-A6C34878D82A}">
                    <a16:rowId xmlns:a16="http://schemas.microsoft.com/office/drawing/2014/main" val="2654430758"/>
                  </a:ext>
                </a:extLst>
              </a:tr>
              <a:tr h="1526323">
                <a:tc>
                  <a:txBody>
                    <a:bodyPr/>
                    <a:lstStyle>
                      <a:lvl1pPr marL="0" algn="l" defTabSz="914400" rtl="0" eaLnBrk="1" latinLnBrk="0" hangingPunct="1">
                        <a:defRPr kumimoji="1" sz="1800" kern="1200">
                          <a:solidFill>
                            <a:schemeClr val="tx1"/>
                          </a:solidFill>
                          <a:latin typeface="Segoe UI"/>
                          <a:ea typeface="Meiryo UI"/>
                        </a:defRPr>
                      </a:lvl1pPr>
                      <a:lvl2pPr marL="457200" algn="l" defTabSz="914400" rtl="0" eaLnBrk="1" latinLnBrk="0" hangingPunct="1">
                        <a:defRPr kumimoji="1" sz="1800" kern="1200">
                          <a:solidFill>
                            <a:schemeClr val="tx1"/>
                          </a:solidFill>
                          <a:latin typeface="Segoe UI"/>
                          <a:ea typeface="Meiryo UI"/>
                        </a:defRPr>
                      </a:lvl2pPr>
                      <a:lvl3pPr marL="914400" algn="l" defTabSz="914400" rtl="0" eaLnBrk="1" latinLnBrk="0" hangingPunct="1">
                        <a:defRPr kumimoji="1" sz="1800" kern="1200">
                          <a:solidFill>
                            <a:schemeClr val="tx1"/>
                          </a:solidFill>
                          <a:latin typeface="Segoe UI"/>
                          <a:ea typeface="Meiryo UI"/>
                        </a:defRPr>
                      </a:lvl3pPr>
                      <a:lvl4pPr marL="1371600" algn="l" defTabSz="914400" rtl="0" eaLnBrk="1" latinLnBrk="0" hangingPunct="1">
                        <a:defRPr kumimoji="1" sz="1800" kern="1200">
                          <a:solidFill>
                            <a:schemeClr val="tx1"/>
                          </a:solidFill>
                          <a:latin typeface="Segoe UI"/>
                          <a:ea typeface="Meiryo UI"/>
                        </a:defRPr>
                      </a:lvl4pPr>
                      <a:lvl5pPr marL="1828800" algn="l" defTabSz="914400" rtl="0" eaLnBrk="1" latinLnBrk="0" hangingPunct="1">
                        <a:defRPr kumimoji="1" sz="1800" kern="1200">
                          <a:solidFill>
                            <a:schemeClr val="tx1"/>
                          </a:solidFill>
                          <a:latin typeface="Segoe UI"/>
                          <a:ea typeface="Meiryo UI"/>
                        </a:defRPr>
                      </a:lvl5pPr>
                      <a:lvl6pPr marL="2286000" algn="l" defTabSz="914400" rtl="0" eaLnBrk="1" latinLnBrk="0" hangingPunct="1">
                        <a:defRPr kumimoji="1" sz="1800" kern="1200">
                          <a:solidFill>
                            <a:schemeClr val="tx1"/>
                          </a:solidFill>
                          <a:latin typeface="Segoe UI"/>
                          <a:ea typeface="Meiryo UI"/>
                        </a:defRPr>
                      </a:lvl6pPr>
                      <a:lvl7pPr marL="2743200" algn="l" defTabSz="914400" rtl="0" eaLnBrk="1" latinLnBrk="0" hangingPunct="1">
                        <a:defRPr kumimoji="1" sz="1800" kern="1200">
                          <a:solidFill>
                            <a:schemeClr val="tx1"/>
                          </a:solidFill>
                          <a:latin typeface="Segoe UI"/>
                          <a:ea typeface="Meiryo UI"/>
                        </a:defRPr>
                      </a:lvl7pPr>
                      <a:lvl8pPr marL="3200400" algn="l" defTabSz="914400" rtl="0" eaLnBrk="1" latinLnBrk="0" hangingPunct="1">
                        <a:defRPr kumimoji="1" sz="1800" kern="1200">
                          <a:solidFill>
                            <a:schemeClr val="tx1"/>
                          </a:solidFill>
                          <a:latin typeface="Segoe UI"/>
                          <a:ea typeface="Meiryo UI"/>
                        </a:defRPr>
                      </a:lvl8pPr>
                      <a:lvl9pPr marL="3657600" algn="l" defTabSz="914400" rtl="0" eaLnBrk="1" latinLnBrk="0" hangingPunct="1">
                        <a:defRPr kumimoji="1" sz="1800" kern="1200">
                          <a:solidFill>
                            <a:schemeClr val="tx1"/>
                          </a:solidFill>
                          <a:latin typeface="Segoe UI"/>
                          <a:ea typeface="Meiryo UI"/>
                        </a:defRPr>
                      </a:lvl9pPr>
                    </a:lstStyle>
                    <a:p>
                      <a:pPr marL="171450" marR="0" lvl="0" indent="-171450" algn="l" defTabSz="484862"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1" lang="en-US" altLang="ja-JP" sz="1200" b="0" i="0" u="none" strike="noStrike" kern="1200" cap="none" spc="0" normalizeH="0" baseline="0" noProof="0" dirty="0">
                        <a:ln>
                          <a:noFill/>
                        </a:ln>
                        <a:solidFill>
                          <a:srgbClr val="404040"/>
                        </a:solidFill>
                        <a:effectLst/>
                        <a:uLnTx/>
                        <a:uFillTx/>
                        <a:latin typeface="Meiryo UI" panose="020B0604030504040204" pitchFamily="50" charset="-128"/>
                        <a:ea typeface="Meiryo UI" panose="020B0604030504040204" pitchFamily="50" charset="-128"/>
                        <a:cs typeface="+mn-cs"/>
                      </a:endParaRPr>
                    </a:p>
                    <a:p>
                      <a:pPr marL="171450" marR="0" lvl="0" indent="-171450" algn="l" defTabSz="484862"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1" lang="en-US" altLang="ja-JP" sz="1200" b="0" i="0" u="none" strike="noStrike" kern="1200" cap="none" spc="0" normalizeH="0" baseline="0" noProof="0" dirty="0">
                        <a:ln>
                          <a:noFill/>
                        </a:ln>
                        <a:solidFill>
                          <a:srgbClr val="404040"/>
                        </a:solidFill>
                        <a:effectLst/>
                        <a:uLnTx/>
                        <a:uFillTx/>
                        <a:latin typeface="Meiryo UI" panose="020B0604030504040204" pitchFamily="50" charset="-128"/>
                        <a:ea typeface="Meiryo UI" panose="020B0604030504040204" pitchFamily="50" charset="-128"/>
                        <a:cs typeface="+mn-cs"/>
                      </a:endParaRPr>
                    </a:p>
                    <a:p>
                      <a:pPr marL="171450" marR="0" lvl="0" indent="-171450" algn="l" defTabSz="484862"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1" lang="en-US" altLang="ja-JP" sz="1200" b="0" i="0" u="none" strike="noStrike" kern="1200" cap="none" spc="0" normalizeH="0" baseline="0" noProof="0" dirty="0">
                        <a:ln>
                          <a:noFill/>
                        </a:ln>
                        <a:solidFill>
                          <a:srgbClr val="404040"/>
                        </a:solidFill>
                        <a:effectLst/>
                        <a:uLnTx/>
                        <a:uFillTx/>
                        <a:latin typeface="Meiryo UI" panose="020B0604030504040204" pitchFamily="50" charset="-128"/>
                        <a:ea typeface="Meiryo UI" panose="020B0604030504040204" pitchFamily="50" charset="-128"/>
                        <a:cs typeface="+mn-cs"/>
                      </a:endParaRPr>
                    </a:p>
                  </a:txBody>
                  <a:tcPr>
                    <a:lnL w="19050" cap="flat" cmpd="sng" algn="ctr">
                      <a:solidFill>
                        <a:srgbClr val="66BAB7"/>
                      </a:solidFill>
                      <a:prstDash val="solid"/>
                      <a:round/>
                      <a:headEnd type="none" w="med" len="med"/>
                      <a:tailEnd type="none" w="med" len="med"/>
                    </a:lnL>
                    <a:lnR w="19050" cap="flat" cmpd="sng" algn="ctr">
                      <a:solidFill>
                        <a:srgbClr val="66BAB7"/>
                      </a:solidFill>
                      <a:prstDash val="solid"/>
                      <a:round/>
                      <a:headEnd type="none" w="med" len="med"/>
                      <a:tailEnd type="none" w="med" len="med"/>
                    </a:lnR>
                    <a:lnT w="19050" cap="flat" cmpd="sng" algn="ctr">
                      <a:solidFill>
                        <a:srgbClr val="66BAB7"/>
                      </a:solidFill>
                      <a:prstDash val="solid"/>
                      <a:round/>
                      <a:headEnd type="none" w="med" len="med"/>
                      <a:tailEnd type="none" w="med" len="med"/>
                    </a:lnT>
                    <a:lnB w="19050" cap="flat" cmpd="sng" algn="ctr">
                      <a:solidFill>
                        <a:srgbClr val="66BAB7"/>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4012916526"/>
                  </a:ext>
                </a:extLst>
              </a:tr>
              <a:tr h="271161">
                <a:tc>
                  <a:txBody>
                    <a:bodyPr/>
                    <a:lstStyle>
                      <a:lvl1pPr marL="0" algn="l" defTabSz="484862" rtl="0" eaLnBrk="1" latinLnBrk="0" hangingPunct="1">
                        <a:defRPr kumimoji="1" sz="1909" b="1" kern="1200">
                          <a:solidFill>
                            <a:schemeClr val="lt1"/>
                          </a:solidFill>
                          <a:latin typeface="Segoe UI"/>
                          <a:ea typeface="メイリオ"/>
                        </a:defRPr>
                      </a:lvl1pPr>
                      <a:lvl2pPr marL="484862" algn="l" defTabSz="484862" rtl="0" eaLnBrk="1" latinLnBrk="0" hangingPunct="1">
                        <a:defRPr kumimoji="1" sz="1909" b="1" kern="1200">
                          <a:solidFill>
                            <a:schemeClr val="lt1"/>
                          </a:solidFill>
                          <a:latin typeface="Segoe UI"/>
                          <a:ea typeface="メイリオ"/>
                        </a:defRPr>
                      </a:lvl2pPr>
                      <a:lvl3pPr marL="969727" algn="l" defTabSz="484862" rtl="0" eaLnBrk="1" latinLnBrk="0" hangingPunct="1">
                        <a:defRPr kumimoji="1" sz="1909" b="1" kern="1200">
                          <a:solidFill>
                            <a:schemeClr val="lt1"/>
                          </a:solidFill>
                          <a:latin typeface="Segoe UI"/>
                          <a:ea typeface="メイリオ"/>
                        </a:defRPr>
                      </a:lvl3pPr>
                      <a:lvl4pPr marL="1454588" algn="l" defTabSz="484862" rtl="0" eaLnBrk="1" latinLnBrk="0" hangingPunct="1">
                        <a:defRPr kumimoji="1" sz="1909" b="1" kern="1200">
                          <a:solidFill>
                            <a:schemeClr val="lt1"/>
                          </a:solidFill>
                          <a:latin typeface="Segoe UI"/>
                          <a:ea typeface="メイリオ"/>
                        </a:defRPr>
                      </a:lvl4pPr>
                      <a:lvl5pPr marL="1939450" algn="l" defTabSz="484862" rtl="0" eaLnBrk="1" latinLnBrk="0" hangingPunct="1">
                        <a:defRPr kumimoji="1" sz="1909" b="1" kern="1200">
                          <a:solidFill>
                            <a:schemeClr val="lt1"/>
                          </a:solidFill>
                          <a:latin typeface="Segoe UI"/>
                          <a:ea typeface="メイリオ"/>
                        </a:defRPr>
                      </a:lvl5pPr>
                      <a:lvl6pPr marL="2424313" algn="l" defTabSz="484862" rtl="0" eaLnBrk="1" latinLnBrk="0" hangingPunct="1">
                        <a:defRPr kumimoji="1" sz="1909" b="1" kern="1200">
                          <a:solidFill>
                            <a:schemeClr val="lt1"/>
                          </a:solidFill>
                          <a:latin typeface="Segoe UI"/>
                          <a:ea typeface="メイリオ"/>
                        </a:defRPr>
                      </a:lvl6pPr>
                      <a:lvl7pPr marL="2909175" algn="l" defTabSz="484862" rtl="0" eaLnBrk="1" latinLnBrk="0" hangingPunct="1">
                        <a:defRPr kumimoji="1" sz="1909" b="1" kern="1200">
                          <a:solidFill>
                            <a:schemeClr val="lt1"/>
                          </a:solidFill>
                          <a:latin typeface="Segoe UI"/>
                          <a:ea typeface="メイリオ"/>
                        </a:defRPr>
                      </a:lvl7pPr>
                      <a:lvl8pPr marL="3394036" algn="l" defTabSz="484862" rtl="0" eaLnBrk="1" latinLnBrk="0" hangingPunct="1">
                        <a:defRPr kumimoji="1" sz="1909" b="1" kern="1200">
                          <a:solidFill>
                            <a:schemeClr val="lt1"/>
                          </a:solidFill>
                          <a:latin typeface="Segoe UI"/>
                          <a:ea typeface="メイリオ"/>
                        </a:defRPr>
                      </a:lvl8pPr>
                      <a:lvl9pPr marL="3878899" algn="l" defTabSz="484862" rtl="0" eaLnBrk="1" latinLnBrk="0" hangingPunct="1">
                        <a:defRPr kumimoji="1" sz="1909" b="1" kern="1200">
                          <a:solidFill>
                            <a:schemeClr val="lt1"/>
                          </a:solidFill>
                          <a:latin typeface="Segoe UI"/>
                          <a:ea typeface="メイリオ"/>
                        </a:defRPr>
                      </a:lvl9pPr>
                    </a:lstStyle>
                    <a:p>
                      <a:pPr marL="0" marR="0" lvl="0" indent="0" algn="l" defTabSz="484862" rtl="0" eaLnBrk="1" fontAlgn="auto" latinLnBrk="0" hangingPunct="1">
                        <a:lnSpc>
                          <a:spcPct val="100000"/>
                        </a:lnSpc>
                        <a:spcBef>
                          <a:spcPts val="0"/>
                        </a:spcBef>
                        <a:spcAft>
                          <a:spcPts val="0"/>
                        </a:spcAft>
                        <a:buClrTx/>
                        <a:buSzTx/>
                        <a:buFontTx/>
                        <a:buNone/>
                        <a:tabLst/>
                        <a:defRPr/>
                      </a:pPr>
                      <a:r>
                        <a:rPr kumimoji="1" lang="ja-JP" altLang="en-US" sz="1200" b="1" dirty="0">
                          <a:solidFill>
                            <a:schemeClr val="bg1"/>
                          </a:solidFill>
                        </a:rPr>
                        <a:t>改めて、複数の機関・担当課で連携して取り組みたいことをリストアップ</a:t>
                      </a:r>
                      <a:endParaRPr kumimoji="1" lang="ja-JP" altLang="en-US" sz="1200" b="0" dirty="0">
                        <a:solidFill>
                          <a:schemeClr val="bg1"/>
                        </a:solidFill>
                      </a:endParaRPr>
                    </a:p>
                  </a:txBody>
                  <a:tcPr anchor="ctr">
                    <a:lnL w="19050" cap="flat" cmpd="sng" algn="ctr">
                      <a:solidFill>
                        <a:srgbClr val="66BAB7"/>
                      </a:solidFill>
                      <a:prstDash val="solid"/>
                      <a:round/>
                      <a:headEnd type="none" w="med" len="med"/>
                      <a:tailEnd type="none" w="med" len="med"/>
                    </a:lnL>
                    <a:lnR w="19050" cap="flat" cmpd="sng" algn="ctr">
                      <a:solidFill>
                        <a:srgbClr val="66BAB7"/>
                      </a:solidFill>
                      <a:prstDash val="solid"/>
                      <a:round/>
                      <a:headEnd type="none" w="med" len="med"/>
                      <a:tailEnd type="none" w="med" len="med"/>
                    </a:lnR>
                    <a:lnT w="19050" cap="flat" cmpd="sng" algn="ctr">
                      <a:solidFill>
                        <a:srgbClr val="66BAB7"/>
                      </a:solidFill>
                      <a:prstDash val="solid"/>
                      <a:round/>
                      <a:headEnd type="none" w="med" len="med"/>
                      <a:tailEnd type="none" w="med" len="med"/>
                    </a:lnT>
                    <a:lnB w="19050" cap="flat" cmpd="sng" algn="ctr">
                      <a:solidFill>
                        <a:srgbClr val="66BAB7"/>
                      </a:solidFill>
                      <a:prstDash val="solid"/>
                      <a:round/>
                      <a:headEnd type="none" w="med" len="med"/>
                      <a:tailEnd type="none" w="med" len="med"/>
                    </a:lnB>
                    <a:lnTlToBr w="12700" cmpd="sng">
                      <a:noFill/>
                      <a:prstDash val="solid"/>
                    </a:lnTlToBr>
                    <a:lnBlToTr w="12700" cmpd="sng">
                      <a:noFill/>
                      <a:prstDash val="solid"/>
                    </a:lnBlToTr>
                    <a:solidFill>
                      <a:srgbClr val="66BAB7"/>
                    </a:solidFill>
                  </a:tcPr>
                </a:tc>
                <a:extLst>
                  <a:ext uri="{0D108BD9-81ED-4DB2-BD59-A6C34878D82A}">
                    <a16:rowId xmlns:a16="http://schemas.microsoft.com/office/drawing/2014/main" val="3925724423"/>
                  </a:ext>
                </a:extLst>
              </a:tr>
              <a:tr h="1717354">
                <a:tc>
                  <a:txBody>
                    <a:bodyPr/>
                    <a:lstStyle>
                      <a:lvl1pPr marL="0" algn="l" defTabSz="914400" rtl="0" eaLnBrk="1" latinLnBrk="0" hangingPunct="1">
                        <a:defRPr kumimoji="1" sz="1800" kern="1200">
                          <a:solidFill>
                            <a:schemeClr val="tx1"/>
                          </a:solidFill>
                          <a:latin typeface="Segoe UI"/>
                          <a:ea typeface="Meiryo UI"/>
                        </a:defRPr>
                      </a:lvl1pPr>
                      <a:lvl2pPr marL="457200" algn="l" defTabSz="914400" rtl="0" eaLnBrk="1" latinLnBrk="0" hangingPunct="1">
                        <a:defRPr kumimoji="1" sz="1800" kern="1200">
                          <a:solidFill>
                            <a:schemeClr val="tx1"/>
                          </a:solidFill>
                          <a:latin typeface="Segoe UI"/>
                          <a:ea typeface="Meiryo UI"/>
                        </a:defRPr>
                      </a:lvl2pPr>
                      <a:lvl3pPr marL="914400" algn="l" defTabSz="914400" rtl="0" eaLnBrk="1" latinLnBrk="0" hangingPunct="1">
                        <a:defRPr kumimoji="1" sz="1800" kern="1200">
                          <a:solidFill>
                            <a:schemeClr val="tx1"/>
                          </a:solidFill>
                          <a:latin typeface="Segoe UI"/>
                          <a:ea typeface="Meiryo UI"/>
                        </a:defRPr>
                      </a:lvl3pPr>
                      <a:lvl4pPr marL="1371600" algn="l" defTabSz="914400" rtl="0" eaLnBrk="1" latinLnBrk="0" hangingPunct="1">
                        <a:defRPr kumimoji="1" sz="1800" kern="1200">
                          <a:solidFill>
                            <a:schemeClr val="tx1"/>
                          </a:solidFill>
                          <a:latin typeface="Segoe UI"/>
                          <a:ea typeface="Meiryo UI"/>
                        </a:defRPr>
                      </a:lvl4pPr>
                      <a:lvl5pPr marL="1828800" algn="l" defTabSz="914400" rtl="0" eaLnBrk="1" latinLnBrk="0" hangingPunct="1">
                        <a:defRPr kumimoji="1" sz="1800" kern="1200">
                          <a:solidFill>
                            <a:schemeClr val="tx1"/>
                          </a:solidFill>
                          <a:latin typeface="Segoe UI"/>
                          <a:ea typeface="Meiryo UI"/>
                        </a:defRPr>
                      </a:lvl5pPr>
                      <a:lvl6pPr marL="2286000" algn="l" defTabSz="914400" rtl="0" eaLnBrk="1" latinLnBrk="0" hangingPunct="1">
                        <a:defRPr kumimoji="1" sz="1800" kern="1200">
                          <a:solidFill>
                            <a:schemeClr val="tx1"/>
                          </a:solidFill>
                          <a:latin typeface="Segoe UI"/>
                          <a:ea typeface="Meiryo UI"/>
                        </a:defRPr>
                      </a:lvl6pPr>
                      <a:lvl7pPr marL="2743200" algn="l" defTabSz="914400" rtl="0" eaLnBrk="1" latinLnBrk="0" hangingPunct="1">
                        <a:defRPr kumimoji="1" sz="1800" kern="1200">
                          <a:solidFill>
                            <a:schemeClr val="tx1"/>
                          </a:solidFill>
                          <a:latin typeface="Segoe UI"/>
                          <a:ea typeface="Meiryo UI"/>
                        </a:defRPr>
                      </a:lvl7pPr>
                      <a:lvl8pPr marL="3200400" algn="l" defTabSz="914400" rtl="0" eaLnBrk="1" latinLnBrk="0" hangingPunct="1">
                        <a:defRPr kumimoji="1" sz="1800" kern="1200">
                          <a:solidFill>
                            <a:schemeClr val="tx1"/>
                          </a:solidFill>
                          <a:latin typeface="Segoe UI"/>
                          <a:ea typeface="Meiryo UI"/>
                        </a:defRPr>
                      </a:lvl8pPr>
                      <a:lvl9pPr marL="3657600" algn="l" defTabSz="914400" rtl="0" eaLnBrk="1" latinLnBrk="0" hangingPunct="1">
                        <a:defRPr kumimoji="1" sz="1800" kern="1200">
                          <a:solidFill>
                            <a:schemeClr val="tx1"/>
                          </a:solidFill>
                          <a:latin typeface="Segoe UI"/>
                          <a:ea typeface="Meiryo UI"/>
                        </a:defRPr>
                      </a:lvl9pPr>
                    </a:lstStyle>
                    <a:p>
                      <a:pPr marL="171450" marR="0" lvl="0" indent="-171450" algn="l" defTabSz="484862"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1" lang="en-US" altLang="ja-JP" sz="1200" b="0" i="0" u="none" strike="noStrike" kern="1200" cap="none" spc="0" normalizeH="0" baseline="0" noProof="0" dirty="0">
                        <a:ln>
                          <a:noFill/>
                        </a:ln>
                        <a:solidFill>
                          <a:srgbClr val="404040"/>
                        </a:solidFill>
                        <a:effectLst/>
                        <a:uLnTx/>
                        <a:uFillTx/>
                        <a:latin typeface="Meiryo UI" panose="020B0604030504040204" pitchFamily="50" charset="-128"/>
                        <a:ea typeface="Meiryo UI" panose="020B0604030504040204" pitchFamily="50" charset="-128"/>
                        <a:cs typeface="+mn-cs"/>
                      </a:endParaRPr>
                    </a:p>
                    <a:p>
                      <a:pPr marL="171450" marR="0" lvl="0" indent="-171450" algn="l" defTabSz="484862"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1" lang="en-US" altLang="ja-JP" sz="1200" b="0" i="0" u="none" strike="noStrike" kern="1200" cap="none" spc="0" normalizeH="0" baseline="0" noProof="0" dirty="0">
                        <a:ln>
                          <a:noFill/>
                        </a:ln>
                        <a:solidFill>
                          <a:srgbClr val="404040"/>
                        </a:solidFill>
                        <a:effectLst/>
                        <a:uLnTx/>
                        <a:uFillTx/>
                        <a:latin typeface="Meiryo UI" panose="020B0604030504040204" pitchFamily="50" charset="-128"/>
                        <a:ea typeface="Meiryo UI" panose="020B0604030504040204" pitchFamily="50" charset="-128"/>
                        <a:cs typeface="+mn-cs"/>
                      </a:endParaRPr>
                    </a:p>
                    <a:p>
                      <a:pPr marL="171450" marR="0" lvl="0" indent="-171450" algn="l" defTabSz="484862"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1" lang="en-US" altLang="ja-JP" sz="1200" b="0" i="0" u="none" strike="noStrike" kern="1200" cap="none" spc="0" normalizeH="0" baseline="0" noProof="0" dirty="0">
                        <a:ln>
                          <a:noFill/>
                        </a:ln>
                        <a:solidFill>
                          <a:srgbClr val="404040"/>
                        </a:solidFill>
                        <a:effectLst/>
                        <a:uLnTx/>
                        <a:uFillTx/>
                        <a:latin typeface="Meiryo UI" panose="020B0604030504040204" pitchFamily="50" charset="-128"/>
                        <a:ea typeface="Meiryo UI" panose="020B0604030504040204" pitchFamily="50" charset="-128"/>
                        <a:cs typeface="+mn-cs"/>
                      </a:endParaRPr>
                    </a:p>
                    <a:p>
                      <a:pPr marL="171450" marR="0" lvl="0" indent="-171450" algn="l" defTabSz="484862"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1" lang="en-US" altLang="ja-JP" sz="1200" b="0" i="0" u="none" strike="noStrike" kern="1200" cap="none" spc="0" normalizeH="0" baseline="0" noProof="0" dirty="0">
                        <a:ln>
                          <a:noFill/>
                        </a:ln>
                        <a:solidFill>
                          <a:srgbClr val="404040"/>
                        </a:solidFill>
                        <a:effectLst/>
                        <a:uLnTx/>
                        <a:uFillTx/>
                        <a:latin typeface="Meiryo UI" panose="020B0604030504040204" pitchFamily="50" charset="-128"/>
                        <a:ea typeface="Meiryo UI" panose="020B0604030504040204" pitchFamily="50" charset="-128"/>
                        <a:cs typeface="+mn-cs"/>
                      </a:endParaRPr>
                    </a:p>
                    <a:p>
                      <a:pPr marL="171450" marR="0" lvl="0" indent="-171450" algn="l" defTabSz="484862"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1" lang="en-US" altLang="ja-JP" sz="1200" b="0" i="0" u="none" strike="noStrike" kern="1200" cap="none" spc="0" normalizeH="0" baseline="0" noProof="0" dirty="0">
                        <a:ln>
                          <a:noFill/>
                        </a:ln>
                        <a:solidFill>
                          <a:srgbClr val="404040"/>
                        </a:solidFill>
                        <a:effectLst/>
                        <a:uLnTx/>
                        <a:uFillTx/>
                        <a:latin typeface="Meiryo UI" panose="020B0604030504040204" pitchFamily="50" charset="-128"/>
                        <a:ea typeface="Meiryo UI" panose="020B0604030504040204" pitchFamily="50" charset="-128"/>
                        <a:cs typeface="+mn-cs"/>
                      </a:endParaRPr>
                    </a:p>
                    <a:p>
                      <a:pPr marL="171450" marR="0" lvl="0" indent="-171450" algn="l" defTabSz="484862"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1" lang="en-US" altLang="ja-JP" sz="1200" b="0" i="0" u="none" strike="noStrike" kern="1200" cap="none" spc="0" normalizeH="0" baseline="0" noProof="0" dirty="0">
                        <a:ln>
                          <a:noFill/>
                        </a:ln>
                        <a:solidFill>
                          <a:srgbClr val="404040"/>
                        </a:solidFill>
                        <a:effectLst/>
                        <a:uLnTx/>
                        <a:uFillTx/>
                        <a:latin typeface="Meiryo UI" panose="020B0604030504040204" pitchFamily="50" charset="-128"/>
                        <a:ea typeface="Meiryo UI" panose="020B0604030504040204" pitchFamily="50" charset="-128"/>
                        <a:cs typeface="+mn-cs"/>
                      </a:endParaRPr>
                    </a:p>
                    <a:p>
                      <a:pPr marL="0" marR="0" lvl="0" indent="0" algn="l" defTabSz="484862"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1" lang="en-US" altLang="ja-JP" sz="1200" b="0" i="0" u="none" strike="noStrike" kern="1200" cap="none" spc="0" normalizeH="0" baseline="0" noProof="0" dirty="0">
                        <a:ln>
                          <a:noFill/>
                        </a:ln>
                        <a:solidFill>
                          <a:srgbClr val="404040"/>
                        </a:solidFill>
                        <a:effectLst/>
                        <a:uLnTx/>
                        <a:uFillTx/>
                        <a:latin typeface="Meiryo UI" panose="020B0604030504040204" pitchFamily="50" charset="-128"/>
                        <a:ea typeface="Meiryo UI" panose="020B0604030504040204" pitchFamily="50" charset="-128"/>
                        <a:cs typeface="+mn-cs"/>
                      </a:endParaRPr>
                    </a:p>
                    <a:p>
                      <a:pPr marL="0" marR="0" lvl="0" indent="0" algn="l" defTabSz="484862"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1" lang="en-US" altLang="ja-JP" sz="1200" b="0" i="0" u="none" strike="noStrike" kern="1200" cap="none" spc="0" normalizeH="0" baseline="0" noProof="0" dirty="0">
                        <a:ln>
                          <a:noFill/>
                        </a:ln>
                        <a:solidFill>
                          <a:srgbClr val="404040"/>
                        </a:solidFill>
                        <a:effectLst/>
                        <a:uLnTx/>
                        <a:uFillTx/>
                        <a:latin typeface="Meiryo UI" panose="020B0604030504040204" pitchFamily="50" charset="-128"/>
                        <a:ea typeface="Meiryo UI" panose="020B0604030504040204" pitchFamily="50" charset="-128"/>
                        <a:cs typeface="+mn-cs"/>
                      </a:endParaRPr>
                    </a:p>
                    <a:p>
                      <a:pPr marL="0" marR="0" lvl="0" indent="0" algn="l" defTabSz="484862"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1200" b="0" i="0" u="none" strike="noStrike" kern="1200" cap="none" spc="0" normalizeH="0" baseline="0" noProof="0" dirty="0">
                          <a:ln>
                            <a:noFill/>
                          </a:ln>
                          <a:solidFill>
                            <a:srgbClr val="404040"/>
                          </a:solidFill>
                          <a:effectLst/>
                          <a:uLnTx/>
                          <a:uFillTx/>
                          <a:latin typeface="Meiryo UI" panose="020B0604030504040204" pitchFamily="50" charset="-128"/>
                          <a:ea typeface="Meiryo UI" panose="020B0604030504040204" pitchFamily="50" charset="-128"/>
                          <a:cs typeface="+mn-cs"/>
                        </a:rPr>
                        <a:t>→チームメンバーそれぞれの考えを共有した上で、優先度の高いものや、最初のステップとして取り組めそうなもの検討してみましょう。</a:t>
                      </a:r>
                      <a:endParaRPr kumimoji="1" lang="en-US" altLang="ja-JP" sz="1200" b="0" i="0" u="none" strike="noStrike" kern="1200" cap="none" spc="0" normalizeH="0" baseline="0" noProof="0" dirty="0">
                        <a:ln>
                          <a:noFill/>
                        </a:ln>
                        <a:solidFill>
                          <a:srgbClr val="404040"/>
                        </a:solidFill>
                        <a:effectLst/>
                        <a:uLnTx/>
                        <a:uFillTx/>
                        <a:latin typeface="Meiryo UI" panose="020B0604030504040204" pitchFamily="50" charset="-128"/>
                        <a:ea typeface="Meiryo UI" panose="020B0604030504040204" pitchFamily="50" charset="-128"/>
                        <a:cs typeface="+mn-cs"/>
                      </a:endParaRPr>
                    </a:p>
                  </a:txBody>
                  <a:tcPr>
                    <a:lnL w="19050" cap="flat" cmpd="sng" algn="ctr">
                      <a:solidFill>
                        <a:srgbClr val="66BAB7"/>
                      </a:solidFill>
                      <a:prstDash val="solid"/>
                      <a:round/>
                      <a:headEnd type="none" w="med" len="med"/>
                      <a:tailEnd type="none" w="med" len="med"/>
                    </a:lnL>
                    <a:lnR w="19050" cap="flat" cmpd="sng" algn="ctr">
                      <a:solidFill>
                        <a:srgbClr val="66BAB7"/>
                      </a:solidFill>
                      <a:prstDash val="solid"/>
                      <a:round/>
                      <a:headEnd type="none" w="med" len="med"/>
                      <a:tailEnd type="none" w="med" len="med"/>
                    </a:lnR>
                    <a:lnT w="19050" cap="flat" cmpd="sng" algn="ctr">
                      <a:solidFill>
                        <a:srgbClr val="66BAB7"/>
                      </a:solidFill>
                      <a:prstDash val="solid"/>
                      <a:round/>
                      <a:headEnd type="none" w="med" len="med"/>
                      <a:tailEnd type="none" w="med" len="med"/>
                    </a:lnT>
                    <a:lnB w="19050" cap="flat" cmpd="sng" algn="ctr">
                      <a:solidFill>
                        <a:srgbClr val="66BAB7"/>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596706800"/>
                  </a:ext>
                </a:extLst>
              </a:tr>
            </a:tbl>
          </a:graphicData>
        </a:graphic>
      </p:graphicFrame>
      <p:sp>
        <p:nvSpPr>
          <p:cNvPr id="7" name="正方形/長方形 6"/>
          <p:cNvSpPr/>
          <p:nvPr/>
        </p:nvSpPr>
        <p:spPr>
          <a:xfrm>
            <a:off x="273050" y="980728"/>
            <a:ext cx="9359900" cy="653128"/>
          </a:xfrm>
          <a:prstGeom prst="rect">
            <a:avLst/>
          </a:prstGeom>
        </p:spPr>
        <p:txBody>
          <a:bodyPr wrap="square">
            <a:spAutoFit/>
          </a:bodyPr>
          <a:lstStyle/>
          <a:p>
            <a:pPr marL="342900" marR="0" lvl="0" indent="-342900" algn="l" defTabSz="92588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kumimoji="0" lang="ja-JP" altLang="en-US" sz="1822" b="0" i="0" u="none" strike="noStrike" kern="0" cap="none" spc="0" normalizeH="0" baseline="0" noProof="0" dirty="0">
                <a:ln>
                  <a:noFill/>
                </a:ln>
                <a:solidFill>
                  <a:srgbClr val="000000"/>
                </a:solidFill>
                <a:effectLst/>
                <a:uLnTx/>
                <a:uFillTx/>
                <a:latin typeface="メイリオ"/>
                <a:ea typeface="メイリオ"/>
                <a:cs typeface="+mn-cs"/>
              </a:rPr>
              <a:t>複数の機関・担当課で連携して取り組みたいことを検討する際の参考枠組みとして、任意で活用ください。</a:t>
            </a:r>
            <a:endParaRPr kumimoji="1" lang="ja-JP" altLang="en-US" sz="1822" b="0" i="0" u="none" strike="noStrike" kern="1200" cap="none" spc="0" normalizeH="0" baseline="0" noProof="0" dirty="0">
              <a:ln>
                <a:noFill/>
              </a:ln>
              <a:solidFill>
                <a:srgbClr val="000000"/>
              </a:solidFill>
              <a:effectLst/>
              <a:uLnTx/>
              <a:uFillTx/>
              <a:latin typeface="メイリオ"/>
              <a:ea typeface="メイリオ"/>
              <a:cs typeface="+mn-cs"/>
            </a:endParaRPr>
          </a:p>
        </p:txBody>
      </p:sp>
    </p:spTree>
    <p:extLst>
      <p:ext uri="{BB962C8B-B14F-4D97-AF65-F5344CB8AC3E}">
        <p14:creationId xmlns:p14="http://schemas.microsoft.com/office/powerpoint/2010/main" val="3348907792"/>
      </p:ext>
    </p:extLst>
  </p:cSld>
  <p:clrMapOvr>
    <a:masterClrMapping/>
  </p:clrMapOvr>
</p:sld>
</file>

<file path=ppt/theme/theme1.xml><?xml version="1.0" encoding="utf-8"?>
<a:theme xmlns:a="http://schemas.openxmlformats.org/drawingml/2006/main" name="2_Office テーマ">
  <a:themeElements>
    <a:clrScheme name="Co-color">
      <a:dk1>
        <a:srgbClr val="000000"/>
      </a:dk1>
      <a:lt1>
        <a:srgbClr val="FFFFFF"/>
      </a:lt1>
      <a:dk2>
        <a:srgbClr val="103185"/>
      </a:dk2>
      <a:lt2>
        <a:srgbClr val="E4E2ED"/>
      </a:lt2>
      <a:accent1>
        <a:srgbClr val="005CAF"/>
      </a:accent1>
      <a:accent2>
        <a:srgbClr val="DB4D6D"/>
      </a:accent2>
      <a:accent3>
        <a:srgbClr val="66BAB7"/>
      </a:accent3>
      <a:accent4>
        <a:srgbClr val="FEDFE1"/>
      </a:accent4>
      <a:accent5>
        <a:srgbClr val="C9E7E7"/>
      </a:accent5>
      <a:accent6>
        <a:srgbClr val="FDF3B9"/>
      </a:accent6>
      <a:hlink>
        <a:srgbClr val="00489E"/>
      </a:hlink>
      <a:folHlink>
        <a:srgbClr val="00489E"/>
      </a:folHlink>
    </a:clrScheme>
    <a:fontScheme name="Co-font">
      <a:majorFont>
        <a:latin typeface="Segoe UI"/>
        <a:ea typeface="メイリオ"/>
        <a:cs typeface=""/>
      </a:majorFont>
      <a:minorFont>
        <a:latin typeface="Segoe UI"/>
        <a:ea typeface="メイリオ"/>
        <a:cs typeface=""/>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5"/>
        </a:solidFill>
        <a:ln>
          <a:noFill/>
        </a:ln>
      </a:spPr>
      <a:bodyPr rtlCol="0" anchor="ctr"/>
      <a:lstStyle>
        <a:defPPr algn="ctr">
          <a:defRPr kumimoji="1" sz="1200" dirty="0" smtClean="0">
            <a:solidFill>
              <a:sysClr val="windowText" lastClr="000000"/>
            </a:solidFill>
          </a:defRPr>
        </a:defPPr>
      </a:lstStyle>
      <a:style>
        <a:lnRef idx="2">
          <a:schemeClr val="accent1">
            <a:shade val="50000"/>
          </a:schemeClr>
        </a:lnRef>
        <a:fillRef idx="1">
          <a:schemeClr val="accent1"/>
        </a:fillRef>
        <a:effectRef idx="0">
          <a:schemeClr val="accent1"/>
        </a:effectRef>
        <a:fontRef idx="minor">
          <a:schemeClr val="lt1"/>
        </a:fontRef>
      </a:style>
    </a:spDef>
    <a:txDef>
      <a:spPr>
        <a:noFill/>
      </a:spPr>
      <a:bodyPr wrap="square" rtlCol="0">
        <a:spAutoFit/>
      </a:bodyPr>
      <a:lstStyle>
        <a:defPPr algn="l">
          <a:lnSpc>
            <a:spcPct val="120000"/>
          </a:lnSpc>
          <a:spcAft>
            <a:spcPts val="600"/>
          </a:spcAft>
          <a:buClr>
            <a:schemeClr val="tx2"/>
          </a:buClr>
          <a:defRPr kumimoji="1" sz="1200" smtClean="0"/>
        </a:defPPr>
      </a:lstStyle>
    </a:txDef>
  </a:objectDefaults>
  <a:extraClrSchemeLst/>
  <a:extLst>
    <a:ext uri="{05A4C25C-085E-4340-85A3-A5531E510DB2}">
      <thm15:themeFamily xmlns:thm15="http://schemas.microsoft.com/office/thememl/2012/main" name="パワポ様式ーA4横標準v16.pptx" id="{B1E3EA2A-E5A3-4DFE-97FD-0B466684FC1C}" vid="{BE51988C-80F6-49EA-B19A-5358C68E081E}"/>
    </a:ext>
  </a:ext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&#65279;<?xml version="1.0" encoding="utf-8" standalone="yes"?>
<Relationships xmlns="http://schemas.openxmlformats.org/package/2006/relationships">
  <Relationship Id="rId1" Type="http://schemas.openxmlformats.org/officeDocument/2006/relationships/customXmlProps" Target="itemProps1.xml" />
</Relationships>
</file>

<file path=customXml/_rels/item2.xml.rels>&#65279;<?xml version="1.0" encoding="utf-8" standalone="yes"?>
<Relationships xmlns="http://schemas.openxmlformats.org/package/2006/relationships">
  <Relationship Id="rId1" Type="http://schemas.openxmlformats.org/officeDocument/2006/relationships/customXmlProps" Target="itemProps2.xml" />
</Relationships>
</file>

<file path=customXml/_rels/item3.xml.rels>&#65279;<?xml version="1.0" encoding="utf-8" standalone="yes"?>
<Relationships xmlns="http://schemas.openxmlformats.org/package/2006/relationships">
  <Relationship Id="rId1" Type="http://schemas.openxmlformats.org/officeDocument/2006/relationships/customXmlProps" Target="itemProps3.xml" />
</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ドキュメント" ma:contentTypeID="0x0101002BBAC5F4CC296444800C0E1D34BCA86F" ma:contentTypeVersion="9" ma:contentTypeDescription="新しいドキュメントを作成します。" ma:contentTypeScope="" ma:versionID="1457fc20617ff4cea682b7efe3c6408a">
  <xsd:schema xmlns:xsd="http://www.w3.org/2001/XMLSchema" xmlns:xs="http://www.w3.org/2001/XMLSchema" xmlns:p="http://schemas.microsoft.com/office/2006/metadata/properties" xmlns:ns2="87719735-18f7-42b6-8eca-e88c29461057" xmlns:ns3="80332051-8554-4da2-a733-bb733bdb1a47" targetNamespace="http://schemas.microsoft.com/office/2006/metadata/properties" ma:root="true" ma:fieldsID="b3f0fea1ceed0dc31bf2df80e95ee9a4" ns2:_="" ns3:_="">
    <xsd:import namespace="87719735-18f7-42b6-8eca-e88c29461057"/>
    <xsd:import namespace="80332051-8554-4da2-a733-bb733bdb1a47"/>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lcf76f155ced4ddcb4097134ff3c332f" minOccurs="0"/>
                <xsd:element ref="ns3:TaxCatchAll"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7719735-18f7-42b6-8eca-e88c2946105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3" nillable="true" ma:taxonomy="true" ma:internalName="lcf76f155ced4ddcb4097134ff3c332f" ma:taxonomyFieldName="MediaServiceImageTags" ma:displayName="画像タグ" ma:readOnly="false" ma:fieldId="{5cf76f15-5ced-4ddc-b409-7134ff3c332f}" ma:taxonomyMulti="true" ma:sspId="079c317c-d538-4ed4-85e0-1d22358aeb3d" ma:termSetId="09814cd3-568e-fe90-9814-8d621ff8fb84" ma:anchorId="fba54fb3-c3e1-fe81-a776-ca4b69148c4d" ma:open="true" ma:isKeyword="false">
      <xsd:complexType>
        <xsd:sequence>
          <xsd:element ref="pc:Terms" minOccurs="0" maxOccurs="1"/>
        </xsd:sequence>
      </xsd:complex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80332051-8554-4da2-a733-bb733bdb1a47" elementFormDefault="qualified">
    <xsd:import namespace="http://schemas.microsoft.com/office/2006/documentManagement/types"/>
    <xsd:import namespace="http://schemas.microsoft.com/office/infopath/2007/PartnerControls"/>
    <xsd:element name="SharedWithUsers" ma:index="10"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共有相手の詳細情報" ma:internalName="SharedWithDetails" ma:readOnly="true">
      <xsd:simpleType>
        <xsd:restriction base="dms:Note">
          <xsd:maxLength value="255"/>
        </xsd:restriction>
      </xsd:simpleType>
    </xsd:element>
    <xsd:element name="TaxCatchAll" ma:index="14" nillable="true" ma:displayName="Taxonomy Catch All Column" ma:hidden="true" ma:list="{2f5614bf-5999-43c5-8c24-ff34f57936fe}" ma:internalName="TaxCatchAll" ma:showField="CatchAllData" ma:web="80332051-8554-4da2-a733-bb733bdb1a47">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documentManagement>
    <lcf76f155ced4ddcb4097134ff3c332f xmlns="87719735-18f7-42b6-8eca-e88c29461057">
      <Terms xmlns="http://schemas.microsoft.com/office/infopath/2007/PartnerControls"/>
    </lcf76f155ced4ddcb4097134ff3c332f>
    <TaxCatchAll xmlns="80332051-8554-4da2-a733-bb733bdb1a47"/>
  </documentManagement>
</p:properties>
</file>

<file path=customXml/itemProps1.xml><?xml version="1.0" encoding="utf-8"?>
<ds:datastoreItem xmlns:ds="http://schemas.openxmlformats.org/officeDocument/2006/customXml" ds:itemID="{724BA1ED-AFA9-46DF-AA4F-C5BD74E4A8E9}">
  <ds:schemaRefs>
    <ds:schemaRef ds:uri="http://schemas.microsoft.com/sharepoint/v3/contenttype/forms"/>
  </ds:schemaRefs>
</ds:datastoreItem>
</file>

<file path=customXml/itemProps2.xml><?xml version="1.0" encoding="utf-8"?>
<ds:datastoreItem xmlns:ds="http://schemas.openxmlformats.org/officeDocument/2006/customXml" ds:itemID="{7BEF07E0-6DE9-4218-A0F9-76E1A4E37DF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7719735-18f7-42b6-8eca-e88c29461057"/>
    <ds:schemaRef ds:uri="80332051-8554-4da2-a733-bb733bdb1a4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585D625D-895F-473E-9BE4-55026ED6FC37}">
  <ds:schemaRefs>
    <ds:schemaRef ds:uri="80332051-8554-4da2-a733-bb733bdb1a47"/>
    <ds:schemaRef ds:uri="http://purl.org/dc/elements/1.1/"/>
    <ds:schemaRef ds:uri="http://schemas.microsoft.com/office/2006/metadata/properties"/>
    <ds:schemaRef ds:uri="http://schemas.microsoft.com/office/infopath/2007/PartnerControls"/>
    <ds:schemaRef ds:uri="http://purl.org/dc/terms/"/>
    <ds:schemaRef ds:uri="http://schemas.openxmlformats.org/package/2006/metadata/core-properties"/>
    <ds:schemaRef ds:uri="http://schemas.microsoft.com/office/2006/documentManagement/types"/>
    <ds:schemaRef ds:uri="87719735-18f7-42b6-8eca-e88c29461057"/>
    <ds:schemaRef ds:uri="http://www.w3.org/XML/1998/namespace"/>
    <ds:schemaRef ds:uri="http://purl.org/dc/dcmitype/"/>
  </ds:schemaRefs>
</ds:datastoreItem>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0x0101002BBAC5F4CC296444800C0E1D34BCA86F</vt:lpwstr>
  </property>
  <property fmtid="{D5CDD505-2E9C-101B-9397-08002B2CF9AE}" pid="3" name="MediaServiceImageTags">
    <vt:lpwstr/>
  </property>
</Properties>
</file>