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4"/>
    <p:sldMasterId id="2147483720" r:id="rId5"/>
    <p:sldMasterId id="2147483731" r:id="rId6"/>
    <p:sldMasterId id="2147483739" r:id="rId7"/>
    <p:sldMasterId id="2147483745" r:id="rId8"/>
    <p:sldMasterId id="2147483757" r:id="rId9"/>
  </p:sldMasterIdLst>
  <p:notesMasterIdLst>
    <p:notesMasterId r:id="rId14"/>
  </p:notesMasterIdLst>
  <p:handoutMasterIdLst>
    <p:handoutMasterId r:id="rId15"/>
  </p:handoutMasterIdLst>
  <p:sldIdLst>
    <p:sldId id="793" r:id="rId10"/>
    <p:sldId id="800" r:id="rId11"/>
    <p:sldId id="801" r:id="rId12"/>
    <p:sldId id="802" r:id="rId13"/>
  </p:sldIdLst>
  <p:sldSz cx="9906000" cy="6858000" type="A4"/>
  <p:notesSz cx="7104063" cy="10234613"/>
  <p:defaultTextStyle>
    <a:defPPr>
      <a:defRPr lang="ja-JP"/>
    </a:defPPr>
    <a:lvl1pPr marL="0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1pPr>
    <a:lvl2pPr marL="462940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2pPr>
    <a:lvl3pPr marL="925880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3pPr>
    <a:lvl4pPr marL="1388820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4pPr>
    <a:lvl5pPr marL="1851759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5pPr>
    <a:lvl6pPr marL="2314699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6pPr>
    <a:lvl7pPr marL="2777640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7pPr>
    <a:lvl8pPr marL="3240579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8pPr>
    <a:lvl9pPr marL="3703519" algn="l" defTabSz="925880" rtl="0" eaLnBrk="1" latinLnBrk="0" hangingPunct="1">
      <a:defRPr kumimoji="1" sz="182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8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pos="6068" userDrawn="1">
          <p15:clr>
            <a:srgbClr val="A4A3A4"/>
          </p15:clr>
        </p15:guide>
        <p15:guide id="4" pos="19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野村 佳織" initials="野村" lastIdx="12" clrIdx="1">
    <p:extLst>
      <p:ext uri="{19B8F6BF-5375-455C-9EA6-DF929625EA0E}">
        <p15:presenceInfo xmlns:p15="http://schemas.microsoft.com/office/powerpoint/2012/main" userId="S-1-5-21-119559289-308561185-1852903728-10299" providerId="AD"/>
      </p:ext>
    </p:extLst>
  </p:cmAuthor>
  <p:cmAuthor id="2" name="山崎 咲歩" initials="山崎" lastIdx="10" clrIdx="2">
    <p:extLst>
      <p:ext uri="{19B8F6BF-5375-455C-9EA6-DF929625EA0E}">
        <p15:presenceInfo xmlns:p15="http://schemas.microsoft.com/office/powerpoint/2012/main" userId="S-1-5-21-119559289-308561185-1852903728-15656" providerId="AD"/>
      </p:ext>
    </p:extLst>
  </p:cmAuthor>
  <p:cmAuthor id="3" name="大野 孝司" initials="大野" lastIdx="2" clrIdx="3">
    <p:extLst>
      <p:ext uri="{19B8F6BF-5375-455C-9EA6-DF929625EA0E}">
        <p15:presenceInfo xmlns:p15="http://schemas.microsoft.com/office/powerpoint/2012/main" userId="S-1-5-21-119559289-308561185-1852903728-79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39F5"/>
    <a:srgbClr val="A59AC9"/>
    <a:srgbClr val="7C70B1"/>
    <a:srgbClr val="DDEBF7"/>
    <a:srgbClr val="C9C3E1"/>
    <a:srgbClr val="887BB8"/>
    <a:srgbClr val="453C91"/>
    <a:srgbClr val="4B4196"/>
    <a:srgbClr val="433A90"/>
    <a:srgbClr val="7F7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EAB014-87B5-4946-97DA-88CF720F1C01}" v="20" dt="2021-08-25T04:15:40.873"/>
    <p1510:client id="{7D15D30C-F103-4F48-B173-F977402851C1}" v="32" dt="2021-08-25T23:20:20.5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78" autoAdjust="0"/>
    <p:restoredTop sz="92275" autoAdjust="0"/>
  </p:normalViewPr>
  <p:slideViewPr>
    <p:cSldViewPr snapToGrid="0" snapToObjects="1">
      <p:cViewPr varScale="1">
        <p:scale>
          <a:sx n="96" d="100"/>
          <a:sy n="96" d="100"/>
        </p:scale>
        <p:origin x="77" y="264"/>
      </p:cViewPr>
      <p:guideLst>
        <p:guide orient="horz" pos="368"/>
        <p:guide pos="3120"/>
        <p:guide pos="6068"/>
        <p:guide pos="19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0" d="100"/>
          <a:sy n="90" d="100"/>
        </p:scale>
        <p:origin x="369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1.xml"/><Relationship Id="rId19" Type="http://schemas.openxmlformats.org/officeDocument/2006/relationships/theme" Target="theme/theme1.xml"/><Relationship Id="rId78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notesMaster" Target="notesMasters/notesMaster1.xml"/><Relationship Id="rId7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野村 佳織" userId="S::nomuraka@nttdata-strategy.com::424b7882-e72f-411f-a37d-88cc13e8a317" providerId="AD" clId="Web-{7D15D30C-F103-4F48-B173-F977402851C1}"/>
    <pc:docChg chg="modSld">
      <pc:chgData name="野村 佳織" userId="S::nomuraka@nttdata-strategy.com::424b7882-e72f-411f-a37d-88cc13e8a317" providerId="AD" clId="Web-{7D15D30C-F103-4F48-B173-F977402851C1}" dt="2021-08-25T23:20:20.592" v="21" actId="1076"/>
      <pc:docMkLst>
        <pc:docMk/>
      </pc:docMkLst>
      <pc:sldChg chg="modSp">
        <pc:chgData name="野村 佳織" userId="S::nomuraka@nttdata-strategy.com::424b7882-e72f-411f-a37d-88cc13e8a317" providerId="AD" clId="Web-{7D15D30C-F103-4F48-B173-F977402851C1}" dt="2021-08-25T23:20:20.592" v="21" actId="1076"/>
        <pc:sldMkLst>
          <pc:docMk/>
          <pc:sldMk cId="412275644" sldId="741"/>
        </pc:sldMkLst>
        <pc:spChg chg="mod">
          <ac:chgData name="野村 佳織" userId="S::nomuraka@nttdata-strategy.com::424b7882-e72f-411f-a37d-88cc13e8a317" providerId="AD" clId="Web-{7D15D30C-F103-4F48-B173-F977402851C1}" dt="2021-08-25T23:20:20.592" v="21" actId="1076"/>
          <ac:spMkLst>
            <pc:docMk/>
            <pc:sldMk cId="412275644" sldId="741"/>
            <ac:spMk id="7" creationId="{00000000-0000-0000-0000-000000000000}"/>
          </ac:spMkLst>
        </pc:spChg>
      </pc:sldChg>
    </pc:docChg>
  </pc:docChgLst>
  <pc:docChgLst>
    <pc:chgData name="野村 佳織" userId="S::nomuraka@nttdata-strategy.com::424b7882-e72f-411f-a37d-88cc13e8a317" providerId="AD" clId="Web-{1EEAB014-87B5-4946-97DA-88CF720F1C01}"/>
    <pc:docChg chg="modSld">
      <pc:chgData name="野村 佳織" userId="S::nomuraka@nttdata-strategy.com::424b7882-e72f-411f-a37d-88cc13e8a317" providerId="AD" clId="Web-{1EEAB014-87B5-4946-97DA-88CF720F1C01}" dt="2021-08-25T04:15:39.451" v="15" actId="20577"/>
      <pc:docMkLst>
        <pc:docMk/>
      </pc:docMkLst>
      <pc:sldChg chg="modSp">
        <pc:chgData name="野村 佳織" userId="S::nomuraka@nttdata-strategy.com::424b7882-e72f-411f-a37d-88cc13e8a317" providerId="AD" clId="Web-{1EEAB014-87B5-4946-97DA-88CF720F1C01}" dt="2021-08-25T04:15:39.451" v="15" actId="20577"/>
        <pc:sldMkLst>
          <pc:docMk/>
          <pc:sldMk cId="2695077392" sldId="708"/>
        </pc:sldMkLst>
        <pc:spChg chg="mod">
          <ac:chgData name="野村 佳織" userId="S::nomuraka@nttdata-strategy.com::424b7882-e72f-411f-a37d-88cc13e8a317" providerId="AD" clId="Web-{1EEAB014-87B5-4946-97DA-88CF720F1C01}" dt="2021-08-25T04:15:34.357" v="8" actId="20577"/>
          <ac:spMkLst>
            <pc:docMk/>
            <pc:sldMk cId="2695077392" sldId="708"/>
            <ac:spMk id="17" creationId="{00000000-0000-0000-0000-000000000000}"/>
          </ac:spMkLst>
        </pc:spChg>
        <pc:spChg chg="mod">
          <ac:chgData name="野村 佳織" userId="S::nomuraka@nttdata-strategy.com::424b7882-e72f-411f-a37d-88cc13e8a317" providerId="AD" clId="Web-{1EEAB014-87B5-4946-97DA-88CF720F1C01}" dt="2021-08-25T04:15:39.451" v="15" actId="20577"/>
          <ac:spMkLst>
            <pc:docMk/>
            <pc:sldMk cId="2695077392" sldId="708"/>
            <ac:spMk id="2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8428" cy="513508"/>
          </a:xfrm>
          <a:prstGeom prst="rect">
            <a:avLst/>
          </a:prstGeom>
        </p:spPr>
        <p:txBody>
          <a:bodyPr vert="horz" lIns="95486" tIns="47742" rIns="95486" bIns="4774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8428" cy="513507"/>
          </a:xfrm>
          <a:prstGeom prst="rect">
            <a:avLst/>
          </a:prstGeom>
        </p:spPr>
        <p:txBody>
          <a:bodyPr vert="horz" lIns="95486" tIns="47742" rIns="95486" bIns="4774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991" y="9721107"/>
            <a:ext cx="3078428" cy="513507"/>
          </a:xfrm>
          <a:prstGeom prst="rect">
            <a:avLst/>
          </a:prstGeom>
        </p:spPr>
        <p:txBody>
          <a:bodyPr vert="horz" lIns="95486" tIns="47742" rIns="95486" bIns="47742" rtlCol="0" anchor="b"/>
          <a:lstStyle>
            <a:lvl1pPr algn="r">
              <a:defRPr sz="1300"/>
            </a:lvl1pPr>
          </a:lstStyle>
          <a:p>
            <a:fld id="{3DDF4258-8B54-E846-A716-B40C4AB7CB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372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8428" cy="513508"/>
          </a:xfrm>
          <a:prstGeom prst="rect">
            <a:avLst/>
          </a:prstGeom>
        </p:spPr>
        <p:txBody>
          <a:bodyPr vert="horz" lIns="95486" tIns="47742" rIns="95486" bIns="47742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1" y="2"/>
            <a:ext cx="3078428" cy="513508"/>
          </a:xfrm>
          <a:prstGeom prst="rect">
            <a:avLst/>
          </a:prstGeom>
        </p:spPr>
        <p:txBody>
          <a:bodyPr vert="horz" lIns="95486" tIns="47742" rIns="95486" bIns="47742" rtlCol="0"/>
          <a:lstStyle>
            <a:lvl1pPr algn="r">
              <a:defRPr sz="1300"/>
            </a:lvl1pPr>
          </a:lstStyle>
          <a:p>
            <a:fld id="{187B8588-1665-0A4A-AD47-68FFFFC620D1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58863" y="1279525"/>
            <a:ext cx="4986337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86" tIns="47742" rIns="95486" bIns="4774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925409"/>
            <a:ext cx="5683250" cy="4029879"/>
          </a:xfrm>
          <a:prstGeom prst="rect">
            <a:avLst/>
          </a:prstGeom>
        </p:spPr>
        <p:txBody>
          <a:bodyPr vert="horz" lIns="95486" tIns="47742" rIns="95486" bIns="4774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8" cy="513507"/>
          </a:xfrm>
          <a:prstGeom prst="rect">
            <a:avLst/>
          </a:prstGeom>
        </p:spPr>
        <p:txBody>
          <a:bodyPr vert="horz" lIns="95486" tIns="47742" rIns="95486" bIns="47742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1" y="9721107"/>
            <a:ext cx="3078428" cy="513507"/>
          </a:xfrm>
          <a:prstGeom prst="rect">
            <a:avLst/>
          </a:prstGeom>
        </p:spPr>
        <p:txBody>
          <a:bodyPr vert="horz" lIns="95486" tIns="47742" rIns="95486" bIns="47742" rtlCol="0" anchor="b"/>
          <a:lstStyle>
            <a:lvl1pPr algn="r">
              <a:defRPr sz="1300"/>
            </a:lvl1pPr>
          </a:lstStyle>
          <a:p>
            <a:fld id="{AF9AAED7-EB68-B44B-A29A-E9CFE7A114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94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1pPr>
    <a:lvl2pPr marL="462940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2pPr>
    <a:lvl3pPr marL="925880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3pPr>
    <a:lvl4pPr marL="1388820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4pPr>
    <a:lvl5pPr marL="1851759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5pPr>
    <a:lvl6pPr marL="2314699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6pPr>
    <a:lvl7pPr marL="2777640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7pPr>
    <a:lvl8pPr marL="3240579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8pPr>
    <a:lvl9pPr marL="3703519" algn="l" defTabSz="925880" rtl="0" eaLnBrk="1" latinLnBrk="0" hangingPunct="1">
      <a:defRPr kumimoji="1" sz="121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258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F9AAED7-EB68-B44B-A29A-E9CFE7A1147D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Yu Gothic"/>
                <a:ea typeface="Yu Gothic" panose="020B0400000000000000" pitchFamily="50" charset="-128"/>
                <a:cs typeface="+mn-cs"/>
              </a:rPr>
              <a:pPr marL="0" marR="0" lvl="0" indent="0" algn="r" defTabSz="9258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Yu Gothic"/>
              <a:ea typeface="Yu Gothic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8954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13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A(白ロゴ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2207568" y="5863766"/>
            <a:ext cx="7642112" cy="985567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 marL="0" marR="0" indent="0" algn="l" defTabSz="39395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463" b="0" i="0" baseline="0">
                <a:solidFill>
                  <a:srgbClr val="FFFFFF"/>
                </a:solidFill>
                <a:latin typeface="+mn-lt"/>
                <a:ea typeface="+mn-ea"/>
                <a:cs typeface="HGPGothicE" charset="-128"/>
              </a:defRPr>
            </a:lvl1pPr>
            <a:lvl2pPr marL="495263" indent="0">
              <a:buNone/>
              <a:defRPr sz="1138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990527" indent="0">
              <a:buNone/>
              <a:defRPr sz="1138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485790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052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315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5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840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10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39395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dirty="0"/>
              <a:t>○○○○年○○月○○日</a:t>
            </a:r>
            <a:br>
              <a:rPr lang="ja-JP" altLang="en-US" dirty="0"/>
            </a:br>
            <a:r>
              <a:rPr lang="ja-JP" altLang="en-US" dirty="0"/>
              <a:t>株式会社ＮＴＴデータ経営研究所</a:t>
            </a:r>
            <a:br>
              <a:rPr lang="ja-JP" altLang="en-US" dirty="0"/>
            </a:br>
            <a:r>
              <a:rPr lang="ja-JP" altLang="en-US" dirty="0"/>
              <a:t>○○○○○○○○○○○○</a:t>
            </a:r>
            <a:endParaRPr kumimoji="1" lang="ja-JP" altLang="en-US" dirty="0"/>
          </a:p>
        </p:txBody>
      </p:sp>
      <p:sp>
        <p:nvSpPr>
          <p:cNvPr id="12" name="タイトル 1"/>
          <p:cNvSpPr>
            <a:spLocks noGrp="1"/>
          </p:cNvSpPr>
          <p:nvPr>
            <p:ph type="title" hasCustomPrompt="1"/>
          </p:nvPr>
        </p:nvSpPr>
        <p:spPr>
          <a:xfrm>
            <a:off x="2207568" y="4810096"/>
            <a:ext cx="7642112" cy="988424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>
              <a:defRPr lang="ja-JP" altLang="en-US" sz="1950" spc="0" baseline="0" dirty="0" smtClean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 marL="0" lvl="0" indent="0" fontAlgn="ctr">
              <a:spcBef>
                <a:spcPts val="0"/>
              </a:spcBef>
              <a:buFont typeface="Arial" pitchFamily="34" charset="0"/>
              <a:buNone/>
            </a:pPr>
            <a:r>
              <a:rPr kumimoji="1" lang="ja-JP" altLang="en-US" dirty="0"/>
              <a:t>［タイトル（１</a:t>
            </a:r>
            <a:r>
              <a:rPr kumimoji="1" lang="en-US" altLang="ja-JP" dirty="0"/>
              <a:t>〜</a:t>
            </a:r>
            <a:r>
              <a:rPr kumimoji="1" lang="ja-JP" altLang="en-US" dirty="0"/>
              <a:t>３行）］</a:t>
            </a:r>
          </a:p>
        </p:txBody>
      </p:sp>
      <p:sp>
        <p:nvSpPr>
          <p:cNvPr id="10" name="TextBox 12"/>
          <p:cNvSpPr txBox="1"/>
          <p:nvPr userDrawn="1"/>
        </p:nvSpPr>
        <p:spPr>
          <a:xfrm>
            <a:off x="7917259" y="6760881"/>
            <a:ext cx="2016899" cy="75085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r" defTabSz="49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488" b="0" i="0" dirty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2019 NTT DATA INSTITUTE OF MANAGEMENT CONSULTING, Inc.</a:t>
            </a:r>
          </a:p>
        </p:txBody>
      </p:sp>
    </p:spTree>
    <p:extLst>
      <p:ext uri="{BB962C8B-B14F-4D97-AF65-F5344CB8AC3E}">
        <p14:creationId xmlns:p14="http://schemas.microsoft.com/office/powerpoint/2010/main" val="330855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844846-989F-49DD-8D5C-53B5615203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3075" y="908049"/>
            <a:ext cx="8946000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25"/>
            </a:lvl1pPr>
            <a:lvl2pPr>
              <a:defRPr sz="1625"/>
            </a:lvl2pPr>
            <a:lvl3pPr>
              <a:defRPr sz="1625"/>
            </a:lvl3pPr>
            <a:lvl4pPr>
              <a:defRPr sz="1625"/>
            </a:lvl4pPr>
            <a:lvl5pPr>
              <a:defRPr sz="1625"/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Rectangle 20"/>
          <p:cNvSpPr/>
          <p:nvPr userDrawn="1"/>
        </p:nvSpPr>
        <p:spPr>
          <a:xfrm>
            <a:off x="0" y="0"/>
            <a:ext cx="9906000" cy="73370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270" tIns="34135" rIns="68270" bIns="34135" rtlCol="0" anchor="ctr">
            <a:normAutofit/>
          </a:bodyPr>
          <a:lstStyle/>
          <a:p>
            <a:pPr algn="ctr"/>
            <a:endParaRPr lang="en-US" sz="1480" dirty="0"/>
          </a:p>
        </p:txBody>
      </p:sp>
      <p:sp>
        <p:nvSpPr>
          <p:cNvPr id="10" name="タイトル 1"/>
          <p:cNvSpPr>
            <a:spLocks noGrp="1"/>
          </p:cNvSpPr>
          <p:nvPr>
            <p:ph type="title" hasCustomPrompt="1"/>
          </p:nvPr>
        </p:nvSpPr>
        <p:spPr>
          <a:xfrm>
            <a:off x="172187" y="2904"/>
            <a:ext cx="9578639" cy="730799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1950" spc="0" dirty="0" smtClean="0">
                <a:solidFill>
                  <a:schemeClr val="bg1"/>
                </a:solidFill>
                <a:latin typeface="+mj-ea"/>
                <a:ea typeface="+mj-ea"/>
                <a:cs typeface="Arial"/>
              </a:defRPr>
            </a:lvl1pPr>
          </a:lstStyle>
          <a:p>
            <a:pPr marL="184005" marR="0" lvl="0" indent="-184005" defTabSz="495263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</p:spTree>
    <p:extLst>
      <p:ext uri="{BB962C8B-B14F-4D97-AF65-F5344CB8AC3E}">
        <p14:creationId xmlns:p14="http://schemas.microsoft.com/office/powerpoint/2010/main" val="83833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C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コンテンツ プレースホルダー 2"/>
          <p:cNvSpPr>
            <a:spLocks noGrp="1"/>
          </p:cNvSpPr>
          <p:nvPr>
            <p:ph idx="10" hasCustomPrompt="1"/>
          </p:nvPr>
        </p:nvSpPr>
        <p:spPr>
          <a:xfrm>
            <a:off x="2829901" y="2852936"/>
            <a:ext cx="4247179" cy="828102"/>
          </a:xfrm>
          <a:prstGeom prst="rect">
            <a:avLst/>
          </a:prstGeom>
          <a:ln w="38100">
            <a:solidFill>
              <a:schemeClr val="bg1"/>
            </a:solidFill>
            <a:prstDash val="sysDot"/>
          </a:ln>
        </p:spPr>
        <p:txBody>
          <a:bodyPr lIns="90000" anchor="ctr" anchorCtr="1"/>
          <a:lstStyle>
            <a:lvl1pPr marL="0" indent="0" fontAlgn="ctr">
              <a:spcBef>
                <a:spcPts val="0"/>
              </a:spcBef>
              <a:buFontTx/>
              <a:buNone/>
              <a:defRPr sz="1463" b="0" i="0" spc="64" baseline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1pPr>
            <a:lvl2pPr marL="393950" indent="0" fontAlgn="ctr">
              <a:spcBef>
                <a:spcPts val="0"/>
              </a:spcBef>
              <a:buFontTx/>
              <a:buNone/>
              <a:defRPr sz="1463" b="0" i="0" spc="64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787901" indent="0" fontAlgn="ctr">
              <a:spcBef>
                <a:spcPts val="0"/>
              </a:spcBef>
              <a:buFontTx/>
              <a:buNone/>
              <a:defRPr sz="1463" b="0" i="0" spc="64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181853" indent="0">
              <a:buFontTx/>
              <a:buNone/>
              <a:defRPr>
                <a:solidFill>
                  <a:schemeClr val="tx2"/>
                </a:solidFill>
              </a:defRPr>
            </a:lvl4pPr>
            <a:lvl5pPr marL="1575803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algn="ctr"/>
            <a:r>
              <a:rPr lang="ja-JP" altLang="en-US" sz="1463" spc="163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写真</a:t>
            </a:r>
            <a:r>
              <a:rPr lang="en-US" altLang="ja-JP" sz="1463" spc="163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/</a:t>
            </a:r>
            <a:r>
              <a:rPr lang="ja-JP" altLang="en-US" sz="1463" spc="163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動画を貼付</a:t>
            </a:r>
            <a:endParaRPr lang="ja-JP" altLang="en-US" sz="1463" spc="163" dirty="0">
              <a:solidFill>
                <a:srgbClr val="FFFFFF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81393" y="6503752"/>
            <a:ext cx="1178351" cy="296174"/>
          </a:xfrm>
          <a:prstGeom prst="rect">
            <a:avLst/>
          </a:prstGeom>
        </p:spPr>
      </p:pic>
      <p:sp>
        <p:nvSpPr>
          <p:cNvPr id="9" name="TextBox 16"/>
          <p:cNvSpPr txBox="1"/>
          <p:nvPr userDrawn="1"/>
        </p:nvSpPr>
        <p:spPr>
          <a:xfrm>
            <a:off x="4633845" y="6551483"/>
            <a:ext cx="670231" cy="15004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975" b="0" i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75" b="0" i="0" dirty="0">
              <a:solidFill>
                <a:schemeClr val="bg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sp>
        <p:nvSpPr>
          <p:cNvPr id="6" name="TextBox 12"/>
          <p:cNvSpPr txBox="1"/>
          <p:nvPr userDrawn="1"/>
        </p:nvSpPr>
        <p:spPr>
          <a:xfrm>
            <a:off x="715442" y="6593332"/>
            <a:ext cx="2619628" cy="100027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49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650" b="0" i="0" dirty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2021 NTT DATA INSTITUTE OF MANAGEMENT CONSULTING, Inc.</a:t>
            </a:r>
          </a:p>
        </p:txBody>
      </p:sp>
    </p:spTree>
    <p:extLst>
      <p:ext uri="{BB962C8B-B14F-4D97-AF65-F5344CB8AC3E}">
        <p14:creationId xmlns:p14="http://schemas.microsoft.com/office/powerpoint/2010/main" val="14877756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535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クロージングロ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ACADA7E2-D9D3-BC40-8FC4-799425A047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665552" y="5484373"/>
            <a:ext cx="2574898" cy="882140"/>
          </a:xfrm>
          <a:prstGeom prst="rect">
            <a:avLst/>
          </a:prstGeom>
        </p:spPr>
      </p:pic>
      <p:sp>
        <p:nvSpPr>
          <p:cNvPr id="6" name="TextBox 12"/>
          <p:cNvSpPr txBox="1"/>
          <p:nvPr userDrawn="1"/>
        </p:nvSpPr>
        <p:spPr>
          <a:xfrm>
            <a:off x="5998465" y="6580946"/>
            <a:ext cx="3752363" cy="100027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marL="0" marR="0" lvl="0" indent="0" algn="l" defTabSz="49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6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PGothicE" charset="-128"/>
                <a:ea typeface="HGPGothicE" charset="-128"/>
                <a:cs typeface="Meiryo UI" pitchFamily="50" charset="-128"/>
              </a:rPr>
              <a:t>© 2021 NTT DATA INSTITUTE OF MANAGEMENT CONSULTING, Inc.</a:t>
            </a:r>
          </a:p>
        </p:txBody>
      </p:sp>
    </p:spTree>
    <p:extLst>
      <p:ext uri="{BB962C8B-B14F-4D97-AF65-F5344CB8AC3E}">
        <p14:creationId xmlns:p14="http://schemas.microsoft.com/office/powerpoint/2010/main" val="26912503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535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01177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192367" y="761891"/>
            <a:ext cx="9549951" cy="681013"/>
          </a:xfrm>
          <a:prstGeom prst="rect">
            <a:avLst/>
          </a:prstGeom>
        </p:spPr>
        <p:txBody>
          <a:bodyPr lIns="90000"/>
          <a:lstStyle>
            <a:lvl1pPr marL="108347" indent="-108347" fontAlgn="ctr">
              <a:spcBef>
                <a:spcPts val="0"/>
              </a:spcBef>
              <a:buFont typeface="Arial" charset="0"/>
              <a:buNone/>
              <a:defRPr sz="1463" b="0" i="0" spc="81" baseline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495263" indent="0" fontAlgn="ctr">
              <a:spcBef>
                <a:spcPts val="0"/>
              </a:spcBef>
              <a:buFont typeface="Arial" charset="0"/>
              <a:buNone/>
              <a:defRPr sz="1625" b="0" i="0" spc="81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990525" indent="0" fontAlgn="ctr">
              <a:spcBef>
                <a:spcPts val="0"/>
              </a:spcBef>
              <a:buFont typeface="Arial" charset="0"/>
              <a:buNone/>
              <a:defRPr sz="1625" b="0" i="0" spc="81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485790" indent="0">
              <a:buFontTx/>
              <a:buNone/>
              <a:defRPr>
                <a:solidFill>
                  <a:schemeClr val="tx2"/>
                </a:solidFill>
              </a:defRPr>
            </a:lvl4pPr>
            <a:lvl5pPr marL="1981052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kumimoji="1" lang="ja-JP" altLang="en-US" dirty="0"/>
              <a:t>・テキストの入力</a:t>
            </a:r>
          </a:p>
        </p:txBody>
      </p:sp>
      <p:sp>
        <p:nvSpPr>
          <p:cNvPr id="5" name="テキスト プレースホルダー 9"/>
          <p:cNvSpPr>
            <a:spLocks noGrp="1"/>
          </p:cNvSpPr>
          <p:nvPr>
            <p:ph type="body" sz="quarter" idx="10" hasCustomPrompt="1"/>
          </p:nvPr>
        </p:nvSpPr>
        <p:spPr>
          <a:xfrm>
            <a:off x="172188" y="2902"/>
            <a:ext cx="9570130" cy="720000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 marL="0" indent="0">
              <a:spcBef>
                <a:spcPts val="0"/>
              </a:spcBef>
              <a:buFont typeface="+mj-lt"/>
              <a:buNone/>
              <a:defRPr sz="1625" b="1" baseline="0">
                <a:solidFill>
                  <a:srgbClr val="080808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184005" marR="0" lvl="0" indent="-184005" algn="l" defTabSz="49526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 dirty="0"/>
              <a:t>［タイトル］</a:t>
            </a:r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172188" y="722902"/>
            <a:ext cx="9570130" cy="0"/>
          </a:xfrm>
          <a:prstGeom prst="line">
            <a:avLst/>
          </a:prstGeom>
          <a:ln w="41275">
            <a:gradFill flip="none" rotWithShape="1">
              <a:gsLst>
                <a:gs pos="0">
                  <a:schemeClr val="accent2"/>
                </a:gs>
                <a:gs pos="89000">
                  <a:schemeClr val="accent1">
                    <a:lumMod val="55000"/>
                    <a:lumOff val="4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4471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/>
          <p:cNvSpPr>
            <a:spLocks noGrp="1"/>
          </p:cNvSpPr>
          <p:nvPr>
            <p:ph type="title" hasCustomPrompt="1"/>
          </p:nvPr>
        </p:nvSpPr>
        <p:spPr>
          <a:xfrm>
            <a:off x="139903" y="0"/>
            <a:ext cx="9623250" cy="722902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1950" b="1" spc="0">
                <a:solidFill>
                  <a:srgbClr val="6785C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defRPr>
            </a:lvl1pPr>
          </a:lstStyle>
          <a:p>
            <a:pPr marL="149504" marR="0" lvl="0" indent="-149504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C7A6FB-DEB1-4E3B-A893-0522D7EE01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6790" y="908050"/>
            <a:ext cx="9029475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25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625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625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625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625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Rectangle 17"/>
          <p:cNvSpPr/>
          <p:nvPr userDrawn="1"/>
        </p:nvSpPr>
        <p:spPr>
          <a:xfrm>
            <a:off x="0" y="6434124"/>
            <a:ext cx="9906000" cy="424800"/>
          </a:xfrm>
          <a:prstGeom prst="rect">
            <a:avLst/>
          </a:prstGeom>
          <a:solidFill>
            <a:srgbClr val="6785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84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sp>
        <p:nvSpPr>
          <p:cNvPr id="8" name="TextBox 12"/>
          <p:cNvSpPr txBox="1"/>
          <p:nvPr userDrawn="1"/>
        </p:nvSpPr>
        <p:spPr>
          <a:xfrm>
            <a:off x="581295" y="6593333"/>
            <a:ext cx="3521781" cy="100027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marL="0" marR="0" lvl="0" indent="0" algn="l" defTabSz="4024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650" b="0" i="0" dirty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2021 NTT DATA INSTITUTE OF MANAGEMENT CONSULTING, Inc.</a:t>
            </a:r>
          </a:p>
        </p:txBody>
      </p:sp>
      <p:sp>
        <p:nvSpPr>
          <p:cNvPr id="9" name="TextBox 16"/>
          <p:cNvSpPr txBox="1"/>
          <p:nvPr userDrawn="1"/>
        </p:nvSpPr>
        <p:spPr>
          <a:xfrm>
            <a:off x="4680938" y="6551484"/>
            <a:ext cx="544563" cy="15004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975" b="0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75" b="0" i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HGPGothicE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092" y="6499388"/>
            <a:ext cx="1178351" cy="29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8212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 userDrawn="1">
          <p15:clr>
            <a:srgbClr val="FBAE40"/>
          </p15:clr>
        </p15:guide>
        <p15:guide id="2" pos="26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A(白ロゴ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2207568" y="5863766"/>
            <a:ext cx="7642112" cy="985567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 marL="0" marR="0" indent="0" algn="l" defTabSz="39395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463" b="0" i="0" baseline="0">
                <a:solidFill>
                  <a:srgbClr val="FFFFFF"/>
                </a:solidFill>
                <a:latin typeface="+mn-lt"/>
                <a:ea typeface="+mn-ea"/>
                <a:cs typeface="HGPGothicE" charset="-128"/>
              </a:defRPr>
            </a:lvl1pPr>
            <a:lvl2pPr marL="495263" indent="0">
              <a:buNone/>
              <a:defRPr sz="1138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990527" indent="0">
              <a:buNone/>
              <a:defRPr sz="1138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485790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052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315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5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840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10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39395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dirty="0"/>
              <a:t>○○○○年○○月○○日</a:t>
            </a:r>
            <a:br>
              <a:rPr lang="ja-JP" altLang="en-US" dirty="0"/>
            </a:br>
            <a:r>
              <a:rPr lang="ja-JP" altLang="en-US" dirty="0"/>
              <a:t>株式会社ＮＴＴデータ経営研究所</a:t>
            </a:r>
            <a:br>
              <a:rPr lang="ja-JP" altLang="en-US" dirty="0"/>
            </a:br>
            <a:r>
              <a:rPr lang="ja-JP" altLang="en-US" dirty="0"/>
              <a:t>○○○○○○○○○○○○</a:t>
            </a:r>
            <a:endParaRPr kumimoji="1" lang="ja-JP" altLang="en-US" dirty="0"/>
          </a:p>
        </p:txBody>
      </p:sp>
      <p:sp>
        <p:nvSpPr>
          <p:cNvPr id="12" name="タイトル 1"/>
          <p:cNvSpPr>
            <a:spLocks noGrp="1"/>
          </p:cNvSpPr>
          <p:nvPr>
            <p:ph type="title" hasCustomPrompt="1"/>
          </p:nvPr>
        </p:nvSpPr>
        <p:spPr>
          <a:xfrm>
            <a:off x="2207568" y="4810096"/>
            <a:ext cx="7642112" cy="988424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>
              <a:defRPr lang="ja-JP" altLang="en-US" sz="1950" spc="0" baseline="0" dirty="0" smtClean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 marL="0" lvl="0" indent="0" fontAlgn="ctr">
              <a:spcBef>
                <a:spcPts val="0"/>
              </a:spcBef>
              <a:buFont typeface="Arial" pitchFamily="34" charset="0"/>
              <a:buNone/>
            </a:pPr>
            <a:r>
              <a:rPr kumimoji="1" lang="ja-JP" altLang="en-US" dirty="0"/>
              <a:t>［タイトル（１</a:t>
            </a:r>
            <a:r>
              <a:rPr kumimoji="1" lang="en-US" altLang="ja-JP" dirty="0"/>
              <a:t>〜</a:t>
            </a:r>
            <a:r>
              <a:rPr kumimoji="1" lang="ja-JP" altLang="en-US" dirty="0"/>
              <a:t>３行）］</a:t>
            </a:r>
          </a:p>
        </p:txBody>
      </p:sp>
      <p:sp>
        <p:nvSpPr>
          <p:cNvPr id="10" name="TextBox 12"/>
          <p:cNvSpPr txBox="1"/>
          <p:nvPr userDrawn="1"/>
        </p:nvSpPr>
        <p:spPr>
          <a:xfrm>
            <a:off x="7917259" y="6760881"/>
            <a:ext cx="2016899" cy="75085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r" defTabSz="49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488" b="0" i="0" dirty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2019 NTT DATA INSTITUTE OF MANAGEMENT CONSULTING, Inc.</a:t>
            </a:r>
          </a:p>
        </p:txBody>
      </p:sp>
    </p:spTree>
    <p:extLst>
      <p:ext uri="{BB962C8B-B14F-4D97-AF65-F5344CB8AC3E}">
        <p14:creationId xmlns:p14="http://schemas.microsoft.com/office/powerpoint/2010/main" val="23156686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535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2B2F6D-705F-4251-969F-C7502713D9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44713" y="908049"/>
            <a:ext cx="7272000" cy="5544000"/>
          </a:xfrm>
          <a:prstGeom prst="rect">
            <a:avLst/>
          </a:prstGeom>
        </p:spPr>
        <p:txBody>
          <a:bodyPr/>
          <a:lstStyle>
            <a:lvl1pPr marL="371475" indent="-371475">
              <a:buFont typeface="+mj-lt"/>
              <a:buAutoNum type="arabicPeriod"/>
              <a:defRPr sz="1625"/>
            </a:lvl1pPr>
            <a:lvl2pPr>
              <a:defRPr sz="1625"/>
            </a:lvl2pPr>
            <a:lvl3pPr>
              <a:defRPr sz="1625"/>
            </a:lvl3pPr>
            <a:lvl4pPr>
              <a:defRPr sz="1625"/>
            </a:lvl4pPr>
            <a:lvl5pPr>
              <a:defRPr sz="1625"/>
            </a:lvl5pPr>
          </a:lstStyle>
          <a:p>
            <a:pPr lvl="0"/>
            <a:r>
              <a:rPr kumimoji="1" lang="ja-JP" altLang="en-US" dirty="0"/>
              <a:t>目次の入力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5" name="タイトル 1"/>
          <p:cNvSpPr>
            <a:spLocks noGrp="1"/>
          </p:cNvSpPr>
          <p:nvPr>
            <p:ph type="title" hasCustomPrompt="1"/>
          </p:nvPr>
        </p:nvSpPr>
        <p:spPr>
          <a:xfrm>
            <a:off x="172187" y="1749"/>
            <a:ext cx="9578639" cy="73079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lang="ja-JP" altLang="en-US" sz="1950" spc="0" dirty="0" smtClean="0">
                <a:solidFill>
                  <a:srgbClr val="464696"/>
                </a:solidFill>
                <a:latin typeface="+mj-ea"/>
                <a:ea typeface="+mj-ea"/>
                <a:cs typeface="Arial"/>
              </a:defRPr>
            </a:lvl1pPr>
          </a:lstStyle>
          <a:p>
            <a:pPr marL="184005" marR="0" lvl="0" indent="-184005" defTabSz="495263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  <a:tabLst/>
            </a:pPr>
            <a:r>
              <a:rPr kumimoji="1" lang="ja-JP" altLang="en-US" dirty="0"/>
              <a:t>［目次］</a:t>
            </a:r>
          </a:p>
        </p:txBody>
      </p:sp>
      <p:sp>
        <p:nvSpPr>
          <p:cNvPr id="12" name="TextBox 16"/>
          <p:cNvSpPr txBox="1"/>
          <p:nvPr userDrawn="1"/>
        </p:nvSpPr>
        <p:spPr>
          <a:xfrm>
            <a:off x="4617885" y="6551483"/>
            <a:ext cx="670231" cy="15004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975" b="0" i="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75" b="0" i="0" dirty="0">
              <a:solidFill>
                <a:schemeClr val="tx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sp>
        <p:nvSpPr>
          <p:cNvPr id="9" name="TextBox 12"/>
          <p:cNvSpPr txBox="1"/>
          <p:nvPr userDrawn="1"/>
        </p:nvSpPr>
        <p:spPr>
          <a:xfrm>
            <a:off x="-68783" y="6765669"/>
            <a:ext cx="2016899" cy="75085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49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488" b="0" i="0" dirty="0">
                <a:solidFill>
                  <a:schemeClr val="tx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2019 NTT DATA INSTITUTE OF MANAGEMENT CONSULTING, Inc.</a:t>
            </a:r>
          </a:p>
        </p:txBody>
      </p:sp>
    </p:spTree>
    <p:extLst>
      <p:ext uri="{BB962C8B-B14F-4D97-AF65-F5344CB8AC3E}">
        <p14:creationId xmlns:p14="http://schemas.microsoft.com/office/powerpoint/2010/main" val="27580949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ACBF3F-D8C8-49E5-AED6-9B2012FC0A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1488" y="856845"/>
            <a:ext cx="8946000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25"/>
            </a:lvl1pPr>
            <a:lvl2pPr>
              <a:defRPr sz="1625"/>
            </a:lvl2pPr>
            <a:lvl3pPr>
              <a:defRPr sz="1625"/>
            </a:lvl3pPr>
            <a:lvl4pPr>
              <a:defRPr sz="1625"/>
            </a:lvl4pPr>
            <a:lvl5pPr>
              <a:defRPr sz="1625"/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172187" y="2904"/>
            <a:ext cx="9578639" cy="730799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1950" b="0" spc="0" dirty="0" smtClean="0">
                <a:solidFill>
                  <a:srgbClr val="464696"/>
                </a:solidFill>
                <a:latin typeface="+mj-ea"/>
                <a:ea typeface="+mj-ea"/>
                <a:cs typeface="Arial"/>
              </a:defRPr>
            </a:lvl1pPr>
          </a:lstStyle>
          <a:p>
            <a:pPr marL="184005" marR="0" lvl="0" indent="-184005" defTabSz="495263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</p:spTree>
    <p:extLst>
      <p:ext uri="{BB962C8B-B14F-4D97-AF65-F5344CB8AC3E}">
        <p14:creationId xmlns:p14="http://schemas.microsoft.com/office/powerpoint/2010/main" val="681900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844846-989F-49DD-8D5C-53B5615203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3075" y="908049"/>
            <a:ext cx="8946000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25"/>
            </a:lvl1pPr>
            <a:lvl2pPr>
              <a:defRPr sz="1625"/>
            </a:lvl2pPr>
            <a:lvl3pPr>
              <a:defRPr sz="1625"/>
            </a:lvl3pPr>
            <a:lvl4pPr>
              <a:defRPr sz="1625"/>
            </a:lvl4pPr>
            <a:lvl5pPr>
              <a:defRPr sz="1625"/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Rectangle 20"/>
          <p:cNvSpPr/>
          <p:nvPr userDrawn="1"/>
        </p:nvSpPr>
        <p:spPr>
          <a:xfrm>
            <a:off x="0" y="0"/>
            <a:ext cx="9906000" cy="733702"/>
          </a:xfrm>
          <a:prstGeom prst="rect">
            <a:avLst/>
          </a:prstGeom>
          <a:solidFill>
            <a:srgbClr val="7C70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270" tIns="34135" rIns="68270" bIns="34135" rtlCol="0" anchor="ctr">
            <a:normAutofit/>
          </a:bodyPr>
          <a:lstStyle/>
          <a:p>
            <a:pPr algn="ctr"/>
            <a:endParaRPr lang="en-US" sz="1480" dirty="0"/>
          </a:p>
        </p:txBody>
      </p:sp>
      <p:sp>
        <p:nvSpPr>
          <p:cNvPr id="10" name="タイトル 1"/>
          <p:cNvSpPr>
            <a:spLocks noGrp="1"/>
          </p:cNvSpPr>
          <p:nvPr>
            <p:ph type="title" hasCustomPrompt="1"/>
          </p:nvPr>
        </p:nvSpPr>
        <p:spPr>
          <a:xfrm>
            <a:off x="172187" y="2904"/>
            <a:ext cx="9578639" cy="730799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1950" b="1" spc="0" dirty="0" smtClean="0">
                <a:solidFill>
                  <a:schemeClr val="bg1"/>
                </a:solidFill>
                <a:latin typeface="+mj-ea"/>
                <a:ea typeface="+mj-ea"/>
                <a:cs typeface="Arial"/>
              </a:defRPr>
            </a:lvl1pPr>
          </a:lstStyle>
          <a:p>
            <a:pPr marL="184005" marR="0" lvl="0" indent="-184005" defTabSz="495263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</p:spTree>
    <p:extLst>
      <p:ext uri="{BB962C8B-B14F-4D97-AF65-F5344CB8AC3E}">
        <p14:creationId xmlns:p14="http://schemas.microsoft.com/office/powerpoint/2010/main" val="3007059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2B2F6D-705F-4251-969F-C7502713D9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44713" y="908049"/>
            <a:ext cx="7272000" cy="5544000"/>
          </a:xfrm>
          <a:prstGeom prst="rect">
            <a:avLst/>
          </a:prstGeom>
        </p:spPr>
        <p:txBody>
          <a:bodyPr/>
          <a:lstStyle>
            <a:lvl1pPr marL="371475" indent="-371475">
              <a:buFont typeface="+mj-lt"/>
              <a:buAutoNum type="arabicPeriod"/>
              <a:defRPr sz="1625"/>
            </a:lvl1pPr>
            <a:lvl2pPr>
              <a:defRPr sz="1625"/>
            </a:lvl2pPr>
            <a:lvl3pPr>
              <a:defRPr sz="1625"/>
            </a:lvl3pPr>
            <a:lvl4pPr>
              <a:defRPr sz="1625"/>
            </a:lvl4pPr>
            <a:lvl5pPr>
              <a:defRPr sz="1625"/>
            </a:lvl5pPr>
          </a:lstStyle>
          <a:p>
            <a:pPr lvl="0"/>
            <a:r>
              <a:rPr kumimoji="1" lang="ja-JP" altLang="en-US" dirty="0"/>
              <a:t>目次の入力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5" name="タイトル 1"/>
          <p:cNvSpPr>
            <a:spLocks noGrp="1"/>
          </p:cNvSpPr>
          <p:nvPr>
            <p:ph type="title" hasCustomPrompt="1"/>
          </p:nvPr>
        </p:nvSpPr>
        <p:spPr>
          <a:xfrm>
            <a:off x="172187" y="1749"/>
            <a:ext cx="9578639" cy="73079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lang="ja-JP" altLang="en-US" sz="1950" spc="0" dirty="0" smtClean="0">
                <a:solidFill>
                  <a:srgbClr val="464696"/>
                </a:solidFill>
                <a:latin typeface="+mj-ea"/>
                <a:ea typeface="+mj-ea"/>
                <a:cs typeface="Arial"/>
              </a:defRPr>
            </a:lvl1pPr>
          </a:lstStyle>
          <a:p>
            <a:pPr marL="184005" marR="0" lvl="0" indent="-184005" defTabSz="495263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  <a:tabLst/>
            </a:pPr>
            <a:r>
              <a:rPr kumimoji="1" lang="ja-JP" altLang="en-US" dirty="0"/>
              <a:t>［目次］</a:t>
            </a:r>
          </a:p>
        </p:txBody>
      </p:sp>
      <p:sp>
        <p:nvSpPr>
          <p:cNvPr id="12" name="TextBox 16"/>
          <p:cNvSpPr txBox="1"/>
          <p:nvPr userDrawn="1"/>
        </p:nvSpPr>
        <p:spPr>
          <a:xfrm>
            <a:off x="4617885" y="6551483"/>
            <a:ext cx="670231" cy="15004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975" b="0" i="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75" b="0" i="0" dirty="0">
              <a:solidFill>
                <a:schemeClr val="tx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sp>
        <p:nvSpPr>
          <p:cNvPr id="9" name="TextBox 12"/>
          <p:cNvSpPr txBox="1"/>
          <p:nvPr userDrawn="1"/>
        </p:nvSpPr>
        <p:spPr>
          <a:xfrm>
            <a:off x="-68783" y="6765669"/>
            <a:ext cx="2016899" cy="75085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49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488" b="0" i="0" dirty="0">
                <a:solidFill>
                  <a:schemeClr val="tx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2019 NTT DATA INSTITUTE OF MANAGEMENT CONSULTING, Inc.</a:t>
            </a:r>
          </a:p>
        </p:txBody>
      </p:sp>
    </p:spTree>
    <p:extLst>
      <p:ext uri="{BB962C8B-B14F-4D97-AF65-F5344CB8AC3E}">
        <p14:creationId xmlns:p14="http://schemas.microsoft.com/office/powerpoint/2010/main" val="1927232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C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コンテンツ プレースホルダー 2"/>
          <p:cNvSpPr>
            <a:spLocks noGrp="1"/>
          </p:cNvSpPr>
          <p:nvPr>
            <p:ph idx="10" hasCustomPrompt="1"/>
          </p:nvPr>
        </p:nvSpPr>
        <p:spPr>
          <a:xfrm>
            <a:off x="2829901" y="2852936"/>
            <a:ext cx="4247179" cy="828102"/>
          </a:xfrm>
          <a:prstGeom prst="rect">
            <a:avLst/>
          </a:prstGeom>
          <a:ln w="38100">
            <a:solidFill>
              <a:schemeClr val="bg1"/>
            </a:solidFill>
            <a:prstDash val="sysDot"/>
          </a:ln>
        </p:spPr>
        <p:txBody>
          <a:bodyPr lIns="90000" anchor="ctr" anchorCtr="1"/>
          <a:lstStyle>
            <a:lvl1pPr marL="0" indent="0" fontAlgn="ctr">
              <a:spcBef>
                <a:spcPts val="0"/>
              </a:spcBef>
              <a:buFontTx/>
              <a:buNone/>
              <a:defRPr sz="1463" b="0" i="0" spc="64" baseline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1pPr>
            <a:lvl2pPr marL="393950" indent="0" fontAlgn="ctr">
              <a:spcBef>
                <a:spcPts val="0"/>
              </a:spcBef>
              <a:buFontTx/>
              <a:buNone/>
              <a:defRPr sz="1463" b="0" i="0" spc="64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787901" indent="0" fontAlgn="ctr">
              <a:spcBef>
                <a:spcPts val="0"/>
              </a:spcBef>
              <a:buFontTx/>
              <a:buNone/>
              <a:defRPr sz="1463" b="0" i="0" spc="64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181853" indent="0">
              <a:buFontTx/>
              <a:buNone/>
              <a:defRPr>
                <a:solidFill>
                  <a:schemeClr val="tx2"/>
                </a:solidFill>
              </a:defRPr>
            </a:lvl4pPr>
            <a:lvl5pPr marL="1575803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algn="ctr"/>
            <a:r>
              <a:rPr lang="ja-JP" altLang="en-US" sz="1463" spc="163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写真</a:t>
            </a:r>
            <a:r>
              <a:rPr lang="en-US" altLang="ja-JP" sz="1463" spc="163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/</a:t>
            </a:r>
            <a:r>
              <a:rPr lang="ja-JP" altLang="en-US" sz="1463" spc="163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動画を貼付</a:t>
            </a:r>
            <a:endParaRPr lang="ja-JP" altLang="en-US" sz="1463" spc="163" dirty="0">
              <a:solidFill>
                <a:srgbClr val="FFFFFF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sp>
        <p:nvSpPr>
          <p:cNvPr id="9" name="TextBox 16"/>
          <p:cNvSpPr txBox="1"/>
          <p:nvPr userDrawn="1"/>
        </p:nvSpPr>
        <p:spPr>
          <a:xfrm>
            <a:off x="4633845" y="6551483"/>
            <a:ext cx="670231" cy="15004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975" b="0" i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75" b="0" i="0" dirty="0">
              <a:solidFill>
                <a:schemeClr val="bg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sp>
        <p:nvSpPr>
          <p:cNvPr id="6" name="TextBox 12"/>
          <p:cNvSpPr txBox="1"/>
          <p:nvPr userDrawn="1"/>
        </p:nvSpPr>
        <p:spPr>
          <a:xfrm>
            <a:off x="715442" y="6593332"/>
            <a:ext cx="2619628" cy="100027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49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650" b="0" i="0" dirty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2019 NTT DATA INSTITUTE OF MANAGEMENT CONSULTING, Inc.</a:t>
            </a:r>
          </a:p>
        </p:txBody>
      </p:sp>
    </p:spTree>
    <p:extLst>
      <p:ext uri="{BB962C8B-B14F-4D97-AF65-F5344CB8AC3E}">
        <p14:creationId xmlns:p14="http://schemas.microsoft.com/office/powerpoint/2010/main" val="34011782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535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/>
          <p:cNvSpPr>
            <a:spLocks noGrp="1"/>
          </p:cNvSpPr>
          <p:nvPr>
            <p:ph type="title" hasCustomPrompt="1"/>
          </p:nvPr>
        </p:nvSpPr>
        <p:spPr>
          <a:xfrm>
            <a:off x="139903" y="0"/>
            <a:ext cx="9623250" cy="722902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1950" b="1" spc="0">
                <a:solidFill>
                  <a:srgbClr val="6785C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defRPr>
            </a:lvl1pPr>
          </a:lstStyle>
          <a:p>
            <a:pPr marL="149504" marR="0" lvl="0" indent="-149504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C7A6FB-DEB1-4E3B-A893-0522D7EE01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6790" y="908050"/>
            <a:ext cx="9029475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25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625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625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625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625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Rectangle 17"/>
          <p:cNvSpPr/>
          <p:nvPr userDrawn="1"/>
        </p:nvSpPr>
        <p:spPr>
          <a:xfrm>
            <a:off x="0" y="6434124"/>
            <a:ext cx="9906000" cy="424800"/>
          </a:xfrm>
          <a:prstGeom prst="rect">
            <a:avLst/>
          </a:prstGeom>
          <a:solidFill>
            <a:srgbClr val="6785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84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sp>
        <p:nvSpPr>
          <p:cNvPr id="8" name="TextBox 12"/>
          <p:cNvSpPr txBox="1"/>
          <p:nvPr userDrawn="1"/>
        </p:nvSpPr>
        <p:spPr>
          <a:xfrm>
            <a:off x="581295" y="6593333"/>
            <a:ext cx="3521781" cy="100027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marL="0" marR="0" lvl="0" indent="0" algn="l" defTabSz="4024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650" b="0" i="0" dirty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2021 NTT DATA INSTITUTE OF MANAGEMENT CONSULTING, Inc.</a:t>
            </a:r>
          </a:p>
        </p:txBody>
      </p:sp>
      <p:sp>
        <p:nvSpPr>
          <p:cNvPr id="9" name="TextBox 16"/>
          <p:cNvSpPr txBox="1"/>
          <p:nvPr userDrawn="1"/>
        </p:nvSpPr>
        <p:spPr>
          <a:xfrm>
            <a:off x="4680938" y="6551484"/>
            <a:ext cx="544563" cy="15004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975" b="0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75" b="0" i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HGPGothicE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092" y="6499388"/>
            <a:ext cx="1178351" cy="29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2635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 userDrawn="1">
          <p15:clr>
            <a:srgbClr val="FBAE40"/>
          </p15:clr>
        </p15:guide>
        <p15:guide id="2" pos="264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/>
          <p:nvPr userDrawn="1"/>
        </p:nvSpPr>
        <p:spPr>
          <a:xfrm>
            <a:off x="0" y="0"/>
            <a:ext cx="9906000" cy="733702"/>
          </a:xfrm>
          <a:prstGeom prst="rect">
            <a:avLst/>
          </a:prstGeom>
          <a:solidFill>
            <a:srgbClr val="6785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3018" tIns="32400" rIns="63018" bIns="31509" rtlCol="0" anchor="ctr">
            <a:normAutofit/>
          </a:bodyPr>
          <a:lstStyle/>
          <a:p>
            <a:pPr algn="ctr"/>
            <a:endParaRPr lang="en-US" sz="1366" dirty="0"/>
          </a:p>
        </p:txBody>
      </p:sp>
      <p:sp>
        <p:nvSpPr>
          <p:cNvPr id="11" name="タイトル 1"/>
          <p:cNvSpPr>
            <a:spLocks noGrp="1"/>
          </p:cNvSpPr>
          <p:nvPr>
            <p:ph type="title" hasCustomPrompt="1"/>
          </p:nvPr>
        </p:nvSpPr>
        <p:spPr>
          <a:xfrm>
            <a:off x="139903" y="0"/>
            <a:ext cx="9623250" cy="722902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 marL="0" indent="0">
              <a:defRPr kumimoji="1" lang="ja-JP" altLang="en-US" sz="2215" b="1" i="0" kern="1200" spc="0" baseline="0" dirty="0">
                <a:solidFill>
                  <a:schemeClr val="bg1"/>
                </a:solidFill>
                <a:latin typeface="Arial" panose="020B0604020202020204" pitchFamily="34" charset="0"/>
                <a:ea typeface="BIZ UDPゴシック" panose="020B0400000000000000" pitchFamily="50" charset="-128"/>
                <a:cs typeface="Arial"/>
              </a:defRPr>
            </a:lvl1pPr>
          </a:lstStyle>
          <a:p>
            <a:pPr marL="169855" marR="0" lvl="0" indent="-169855" algn="l" defTabSz="457177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C7A6FB-DEB1-4E3B-A893-0522D7EE01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6790" y="908050"/>
            <a:ext cx="9029475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46" baseline="0">
                <a:latin typeface="Arial" panose="020B0604020202020204" pitchFamily="34" charset="0"/>
                <a:ea typeface="BIZ UDPゴシック" panose="020B0400000000000000" pitchFamily="50" charset="-128"/>
              </a:defRPr>
            </a:lvl1pPr>
            <a:lvl2pPr>
              <a:defRPr sz="1846" baseline="0">
                <a:latin typeface="Arial" panose="020B0604020202020204" pitchFamily="34" charset="0"/>
                <a:ea typeface="BIZ UDPゴシック" panose="020B0400000000000000" pitchFamily="50" charset="-128"/>
              </a:defRPr>
            </a:lvl2pPr>
            <a:lvl3pPr>
              <a:defRPr sz="1846" baseline="0">
                <a:latin typeface="Arial" panose="020B0604020202020204" pitchFamily="34" charset="0"/>
                <a:ea typeface="BIZ UDPゴシック" panose="020B0400000000000000" pitchFamily="50" charset="-128"/>
              </a:defRPr>
            </a:lvl3pPr>
            <a:lvl4pPr>
              <a:defRPr sz="1846" baseline="0">
                <a:latin typeface="Arial" panose="020B0604020202020204" pitchFamily="34" charset="0"/>
                <a:ea typeface="BIZ UDPゴシック" panose="020B0400000000000000" pitchFamily="50" charset="-128"/>
              </a:defRPr>
            </a:lvl4pPr>
            <a:lvl5pPr>
              <a:defRPr sz="1846" baseline="0">
                <a:latin typeface="Arial" panose="020B0604020202020204" pitchFamily="34" charset="0"/>
                <a:ea typeface="BIZ UDPゴシック" panose="020B04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2" name="Rectangle 17"/>
          <p:cNvSpPr/>
          <p:nvPr userDrawn="1"/>
        </p:nvSpPr>
        <p:spPr>
          <a:xfrm>
            <a:off x="0" y="6434124"/>
            <a:ext cx="9906000" cy="424800"/>
          </a:xfrm>
          <a:prstGeom prst="rect">
            <a:avLst/>
          </a:prstGeom>
          <a:solidFill>
            <a:srgbClr val="6785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sp>
        <p:nvSpPr>
          <p:cNvPr id="14" name="TextBox 12"/>
          <p:cNvSpPr txBox="1"/>
          <p:nvPr userDrawn="1"/>
        </p:nvSpPr>
        <p:spPr>
          <a:xfrm>
            <a:off x="581296" y="6593333"/>
            <a:ext cx="3639012" cy="113557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38" b="0" i="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© 2021 </a:t>
            </a:r>
            <a:r>
              <a:rPr kumimoji="0" lang="en-US" altLang="ja-JP" sz="738" b="0" i="0" dirty="0">
                <a:solidFill>
                  <a:schemeClr val="bg1"/>
                </a:solidFill>
                <a:latin typeface="Arial" panose="020B0604020202020204" pitchFamily="34" charset="0"/>
                <a:ea typeface="HGPGothicE" charset="-128"/>
                <a:cs typeface="Arial" panose="020B0604020202020204" pitchFamily="34" charset="0"/>
              </a:rPr>
              <a:t>NTT DATA INSTITUTE OF MANAGEMENT CONSULTING, Inc.</a:t>
            </a:r>
            <a:endParaRPr kumimoji="0" lang="en-US" altLang="ja-JP" sz="738" b="0" i="0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5" name="TextBox 16"/>
          <p:cNvSpPr txBox="1"/>
          <p:nvPr userDrawn="1"/>
        </p:nvSpPr>
        <p:spPr>
          <a:xfrm>
            <a:off x="4680937" y="6551483"/>
            <a:ext cx="544564" cy="17049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108" b="0" i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08" b="0" i="0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092" y="6499388"/>
            <a:ext cx="1178351" cy="29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2211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  <p15:guide id="2" pos="325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/>
          <p:cNvSpPr>
            <a:spLocks noGrp="1"/>
          </p:cNvSpPr>
          <p:nvPr>
            <p:ph type="title" hasCustomPrompt="1"/>
          </p:nvPr>
        </p:nvSpPr>
        <p:spPr>
          <a:xfrm>
            <a:off x="139903" y="0"/>
            <a:ext cx="9623250" cy="722902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2215" b="1" spc="0">
                <a:solidFill>
                  <a:srgbClr val="6785C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/>
              </a:defRPr>
            </a:lvl1pPr>
          </a:lstStyle>
          <a:p>
            <a:pPr marL="169855" marR="0" lvl="0" indent="-169855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C7A6FB-DEB1-4E3B-A893-0522D7EE01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6790" y="908050"/>
            <a:ext cx="9029475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46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>
              <a:defRPr sz="1846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2pPr>
            <a:lvl3pPr>
              <a:defRPr sz="1846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3pPr>
            <a:lvl4pPr>
              <a:defRPr sz="1846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4pPr>
            <a:lvl5pPr>
              <a:defRPr sz="1846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Rectangle 17"/>
          <p:cNvSpPr/>
          <p:nvPr userDrawn="1"/>
        </p:nvSpPr>
        <p:spPr>
          <a:xfrm>
            <a:off x="0" y="6434124"/>
            <a:ext cx="9906000" cy="424800"/>
          </a:xfrm>
          <a:prstGeom prst="rect">
            <a:avLst/>
          </a:prstGeom>
          <a:solidFill>
            <a:srgbClr val="6785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sp>
        <p:nvSpPr>
          <p:cNvPr id="8" name="TextBox 12"/>
          <p:cNvSpPr txBox="1"/>
          <p:nvPr userDrawn="1"/>
        </p:nvSpPr>
        <p:spPr>
          <a:xfrm>
            <a:off x="581296" y="6593333"/>
            <a:ext cx="3521781" cy="113557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marL="0" marR="0" lvl="0" indent="0" algn="l" defTabSz="4571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38" b="0" i="0" dirty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© 2021 </a:t>
            </a:r>
            <a:r>
              <a:rPr kumimoji="0" lang="en-US" altLang="ja-JP" sz="738" b="0" i="0" dirty="0">
                <a:solidFill>
                  <a:schemeClr val="bg1"/>
                </a:solidFill>
                <a:latin typeface="Arial" panose="020B0604020202020204" pitchFamily="34" charset="0"/>
                <a:ea typeface="HGPGothicE" charset="-128"/>
                <a:cs typeface="Arial" panose="020B0604020202020204" pitchFamily="34" charset="0"/>
              </a:rPr>
              <a:t>NTT DATA INSTITUTE OF MANAGEMENT CONSULTING, Inc.</a:t>
            </a:r>
            <a:endParaRPr kumimoji="0" lang="en-US" altLang="ja-JP" sz="738" b="0" i="0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TextBox 16"/>
          <p:cNvSpPr txBox="1"/>
          <p:nvPr userDrawn="1"/>
        </p:nvSpPr>
        <p:spPr>
          <a:xfrm>
            <a:off x="4680937" y="6551483"/>
            <a:ext cx="544564" cy="17049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108" b="0" i="0">
                <a:solidFill>
                  <a:schemeClr val="bg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08" b="0" i="0" dirty="0">
              <a:solidFill>
                <a:schemeClr val="bg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092" y="6499388"/>
            <a:ext cx="1178351" cy="29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1629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  <p15:guide id="2" pos="325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コンテンツC"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1"/>
          <p:cNvSpPr>
            <a:spLocks noGrp="1"/>
          </p:cNvSpPr>
          <p:nvPr>
            <p:ph type="title" hasCustomPrompt="1"/>
          </p:nvPr>
        </p:nvSpPr>
        <p:spPr>
          <a:xfrm>
            <a:off x="139903" y="0"/>
            <a:ext cx="9623250" cy="722902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2215" b="1" spc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Arial"/>
              </a:defRPr>
            </a:lvl1pPr>
          </a:lstStyle>
          <a:p>
            <a:pPr marL="169855" marR="0" lvl="0" indent="-169855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  <p:sp>
        <p:nvSpPr>
          <p:cNvPr id="14" name="TextBox 12"/>
          <p:cNvSpPr txBox="1"/>
          <p:nvPr userDrawn="1"/>
        </p:nvSpPr>
        <p:spPr>
          <a:xfrm>
            <a:off x="581297" y="6593333"/>
            <a:ext cx="3463166" cy="113557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marL="0" marR="0" indent="0" algn="l" defTabSz="5626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38" b="0" i="0" dirty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t>© 2021 </a:t>
            </a:r>
            <a:r>
              <a:rPr kumimoji="0" lang="en-US" altLang="ja-JP" sz="738" b="0" i="0" dirty="0">
                <a:solidFill>
                  <a:schemeClr val="tx1"/>
                </a:solidFill>
                <a:latin typeface="Arial" panose="020B0604020202020204" pitchFamily="34" charset="0"/>
                <a:ea typeface="HGPGothicE" charset="-128"/>
                <a:cs typeface="Arial" panose="020B0604020202020204" pitchFamily="34" charset="0"/>
              </a:rPr>
              <a:t>NTT DATA INSTITUTE OF MANAGEMENT CONSULTING, Inc.</a:t>
            </a:r>
            <a:endParaRPr kumimoji="0" lang="en-US" altLang="ja-JP" sz="738" b="0" i="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5" name="TextBox 16"/>
          <p:cNvSpPr txBox="1"/>
          <p:nvPr userDrawn="1"/>
        </p:nvSpPr>
        <p:spPr>
          <a:xfrm>
            <a:off x="4680937" y="6551483"/>
            <a:ext cx="544564" cy="17049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108" b="0" i="0">
                <a:solidFill>
                  <a:schemeClr val="tx1"/>
                </a:solidFill>
                <a:latin typeface="Arial" panose="020B0604020202020204" pitchFamily="34" charset="0"/>
                <a:ea typeface="Meiryo UI" panose="020B0604030504040204" pitchFamily="50" charset="-128"/>
                <a:cs typeface="Arial" panose="020B0604020202020204" pitchFamily="34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108" b="0" i="0" dirty="0">
              <a:solidFill>
                <a:schemeClr val="tx1"/>
              </a:solidFill>
              <a:latin typeface="Arial" panose="020B0604020202020204" pitchFamily="34" charset="0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16" name="テキスト プレースホルダー 2">
            <a:extLst>
              <a:ext uri="{FF2B5EF4-FFF2-40B4-BE49-F238E27FC236}">
                <a16:creationId xmlns:a16="http://schemas.microsoft.com/office/drawing/2014/main" id="{3DC7A6FB-DEB1-4E3B-A893-0522D7EE01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6790" y="908050"/>
            <a:ext cx="9029475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46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  <a:lvl2pPr>
              <a:defRPr sz="1846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2pPr>
            <a:lvl3pPr>
              <a:defRPr sz="1846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3pPr>
            <a:lvl4pPr>
              <a:defRPr sz="1846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4pPr>
            <a:lvl5pPr>
              <a:defRPr sz="1846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3092" y="6499388"/>
            <a:ext cx="1178351" cy="29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3585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AEA71-A8DA-46DF-BED6-8F34226F694C}" type="datetime1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F8B8-A7A3-4339-9F4E-4E55C4142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9763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A2236-6891-4EE1-80E3-743FFF537AAE}" type="datetime1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E92FF8B8-A7A3-4339-9F4E-4E55C4142A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1527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D7811-CC8B-49CC-AFA1-6BE8ED4185F4}" type="datetime1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F8B8-A7A3-4339-9F4E-4E55C4142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6184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4CE9-67B0-4790-AAF1-5DE866903222}" type="datetime1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F8B8-A7A3-4339-9F4E-4E55C4142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50309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CA8D-1DD2-4B6D-8F37-C23A8D66960C}" type="datetime1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F8B8-A7A3-4339-9F4E-4E55C4142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13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ACBF3F-D8C8-49E5-AED6-9B2012FC0A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1488" y="856845"/>
            <a:ext cx="8946000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25"/>
            </a:lvl1pPr>
            <a:lvl2pPr>
              <a:defRPr sz="1625"/>
            </a:lvl2pPr>
            <a:lvl3pPr>
              <a:defRPr sz="1625"/>
            </a:lvl3pPr>
            <a:lvl4pPr>
              <a:defRPr sz="1625"/>
            </a:lvl4pPr>
            <a:lvl5pPr>
              <a:defRPr sz="1625"/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172187" y="2904"/>
            <a:ext cx="9578639" cy="730799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1950" b="0" spc="0" dirty="0" smtClean="0">
                <a:solidFill>
                  <a:srgbClr val="464696"/>
                </a:solidFill>
                <a:latin typeface="+mj-ea"/>
                <a:ea typeface="+mj-ea"/>
                <a:cs typeface="Arial"/>
              </a:defRPr>
            </a:lvl1pPr>
          </a:lstStyle>
          <a:p>
            <a:pPr marL="184005" marR="0" lvl="0" indent="-184005" defTabSz="495263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</p:spTree>
    <p:extLst>
      <p:ext uri="{BB962C8B-B14F-4D97-AF65-F5344CB8AC3E}">
        <p14:creationId xmlns:p14="http://schemas.microsoft.com/office/powerpoint/2010/main" val="30510142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7B34-E3E3-451F-B436-833F0FD88A69}" type="datetime1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F8B8-A7A3-4339-9F4E-4E55C4142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635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5E850-2327-40BE-8424-5E9AE0D86E79}" type="datetime1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F8B8-A7A3-4339-9F4E-4E55C4142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4452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271F1-DF2D-43A3-8305-286A4C20463E}" type="datetime1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F8B8-A7A3-4339-9F4E-4E55C4142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26391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C51DF-117C-4373-A4E8-18BBA1CDC54A}" type="datetime1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F8B8-A7A3-4339-9F4E-4E55C4142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96942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B5B48-DB0D-43F5-9999-577BB52F6763}" type="datetime1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F8B8-A7A3-4339-9F4E-4E55C4142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1172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E781B-424B-4A74-80BF-82FF485B5813}" type="datetime1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FF8B8-A7A3-4339-9F4E-4E55C4142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4628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A(白ロゴ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905999" cy="68580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4" name="正方形/長方形 13"/>
          <p:cNvSpPr/>
          <p:nvPr userDrawn="1"/>
        </p:nvSpPr>
        <p:spPr>
          <a:xfrm>
            <a:off x="1" y="4714043"/>
            <a:ext cx="9906000" cy="21547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b="0" i="0" dirty="0">
              <a:latin typeface="HGPGothicE" charset="-128"/>
              <a:ea typeface="HGPGothicE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1200"/>
            <a:ext cx="3575998" cy="6436801"/>
          </a:xfrm>
          <a:prstGeom prst="rect">
            <a:avLst/>
          </a:prstGeom>
        </p:spPr>
      </p:pic>
      <p:sp>
        <p:nvSpPr>
          <p:cNvPr id="18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2207568" y="5863764"/>
            <a:ext cx="7642112" cy="985567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 marL="0" marR="0" indent="0" algn="l" defTabSz="484862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800" b="0" i="0" baseline="0">
                <a:solidFill>
                  <a:srgbClr val="FFFFFF"/>
                </a:solidFill>
                <a:latin typeface="+mn-lt"/>
                <a:ea typeface="+mn-ea"/>
                <a:cs typeface="HGPGothicE" charset="-128"/>
              </a:defRPr>
            </a:lvl1pPr>
            <a:lvl2pPr marL="609555" indent="0">
              <a:buNone/>
              <a:defRPr sz="140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219110" indent="0">
              <a:buNone/>
              <a:defRPr sz="140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8286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77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32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88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43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84862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dirty="0"/>
              <a:t>○○○○年○○月○○日</a:t>
            </a:r>
            <a:br>
              <a:rPr lang="ja-JP" altLang="en-US" dirty="0"/>
            </a:br>
            <a:r>
              <a:rPr lang="ja-JP" altLang="en-US" dirty="0"/>
              <a:t>株式会社ＮＴＴ</a:t>
            </a:r>
            <a:r>
              <a:rPr lang="ja-JP" altLang="en-US" dirty="0" smtClean="0"/>
              <a:t>データ経営研究所</a:t>
            </a:r>
            <a:r>
              <a:rPr lang="ja-JP" altLang="en-US" dirty="0"/>
              <a:t/>
            </a:r>
            <a:br>
              <a:rPr lang="ja-JP" altLang="en-US" dirty="0"/>
            </a:br>
            <a:r>
              <a:rPr lang="ja-JP" altLang="en-US" dirty="0"/>
              <a:t>○○○○○○○○○○○○</a:t>
            </a:r>
            <a:endParaRPr kumimoji="1" lang="ja-JP" altLang="en-US" dirty="0"/>
          </a:p>
        </p:txBody>
      </p:sp>
      <p:sp>
        <p:nvSpPr>
          <p:cNvPr id="12" name="タイトル 1"/>
          <p:cNvSpPr>
            <a:spLocks noGrp="1"/>
          </p:cNvSpPr>
          <p:nvPr>
            <p:ph type="title" hasCustomPrompt="1"/>
          </p:nvPr>
        </p:nvSpPr>
        <p:spPr>
          <a:xfrm>
            <a:off x="2207568" y="4810096"/>
            <a:ext cx="7642112" cy="988424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>
              <a:defRPr lang="ja-JP" altLang="en-US" sz="2400" spc="0" baseline="0" dirty="0" smtClean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 marL="0" lvl="0" indent="0" fontAlgn="ctr">
              <a:spcBef>
                <a:spcPts val="0"/>
              </a:spcBef>
              <a:buFont typeface="Arial" pitchFamily="34" charset="0"/>
              <a:buNone/>
            </a:pPr>
            <a:r>
              <a:rPr kumimoji="1" lang="ja-JP" altLang="en-US" dirty="0"/>
              <a:t>［タイトル（１</a:t>
            </a:r>
            <a:r>
              <a:rPr kumimoji="1" lang="en-US" altLang="ja-JP" dirty="0"/>
              <a:t>〜</a:t>
            </a:r>
            <a:r>
              <a:rPr kumimoji="1" lang="ja-JP" altLang="en-US" dirty="0"/>
              <a:t>３行）］</a:t>
            </a:r>
          </a:p>
        </p:txBody>
      </p:sp>
      <p:sp>
        <p:nvSpPr>
          <p:cNvPr id="9" name="TextBox 12"/>
          <p:cNvSpPr txBox="1"/>
          <p:nvPr userDrawn="1"/>
        </p:nvSpPr>
        <p:spPr>
          <a:xfrm>
            <a:off x="8280928" y="6705956"/>
            <a:ext cx="1596912" cy="123111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6095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0" i="0" dirty="0" smtClean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2020 NTT DATA Corporation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A6EF1438-A6A8-4043-BCC5-578DDA07008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064356" y="255007"/>
            <a:ext cx="2631600" cy="90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73598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B(Human Blue ロゴ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 userDrawn="1"/>
        </p:nvSpPr>
        <p:spPr>
          <a:xfrm>
            <a:off x="1" y="4714043"/>
            <a:ext cx="9906000" cy="21547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b="0" i="0" dirty="0">
              <a:latin typeface="HGPGothicE" charset="-128"/>
              <a:ea typeface="HGPGothicE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1200"/>
            <a:ext cx="3575998" cy="6436801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2207568" y="5863764"/>
            <a:ext cx="7642112" cy="985567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 marL="0" marR="0" indent="0" algn="l" defTabSz="484862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800" b="0" i="0" baseline="0">
                <a:solidFill>
                  <a:srgbClr val="FFFFFF"/>
                </a:solidFill>
                <a:latin typeface="+mn-lt"/>
                <a:ea typeface="+mn-ea"/>
                <a:cs typeface="HGPGothicE" charset="-128"/>
              </a:defRPr>
            </a:lvl1pPr>
            <a:lvl2pPr marL="609555" indent="0">
              <a:buNone/>
              <a:defRPr sz="140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219110" indent="0">
              <a:buNone/>
              <a:defRPr sz="140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8286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77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32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88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43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84862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dirty="0"/>
              <a:t>○○○○年○○月○○日</a:t>
            </a:r>
            <a:br>
              <a:rPr lang="ja-JP" altLang="en-US" dirty="0"/>
            </a:br>
            <a:r>
              <a:rPr lang="ja-JP" altLang="en-US" dirty="0"/>
              <a:t>株式会社ＮＴＴ</a:t>
            </a:r>
            <a:r>
              <a:rPr lang="ja-JP" altLang="en-US" dirty="0" smtClean="0"/>
              <a:t>データ経営研究所</a:t>
            </a:r>
            <a:r>
              <a:rPr lang="ja-JP" altLang="en-US" dirty="0"/>
              <a:t/>
            </a:r>
            <a:br>
              <a:rPr lang="ja-JP" altLang="en-US" dirty="0"/>
            </a:br>
            <a:r>
              <a:rPr lang="ja-JP" altLang="en-US" dirty="0"/>
              <a:t>○○○○○○○○○○○○</a:t>
            </a:r>
            <a:endParaRPr kumimoji="1" lang="ja-JP" altLang="en-US" dirty="0"/>
          </a:p>
        </p:txBody>
      </p:sp>
      <p:sp>
        <p:nvSpPr>
          <p:cNvPr id="12" name="タイトル 1"/>
          <p:cNvSpPr>
            <a:spLocks noGrp="1"/>
          </p:cNvSpPr>
          <p:nvPr>
            <p:ph type="title" hasCustomPrompt="1"/>
          </p:nvPr>
        </p:nvSpPr>
        <p:spPr>
          <a:xfrm>
            <a:off x="2207568" y="4810096"/>
            <a:ext cx="7642112" cy="988424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>
              <a:defRPr lang="ja-JP" altLang="en-US" sz="2400" spc="0" baseline="0" dirty="0" smtClean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 marL="0" lvl="0" indent="0" fontAlgn="ctr">
              <a:spcBef>
                <a:spcPts val="0"/>
              </a:spcBef>
              <a:buFont typeface="Arial" pitchFamily="34" charset="0"/>
              <a:buNone/>
            </a:pPr>
            <a:r>
              <a:rPr kumimoji="1" lang="ja-JP" altLang="en-US" dirty="0"/>
              <a:t>［タイトル（１</a:t>
            </a:r>
            <a:r>
              <a:rPr kumimoji="1" lang="en-US" altLang="ja-JP" dirty="0"/>
              <a:t>〜</a:t>
            </a:r>
            <a:r>
              <a:rPr kumimoji="1" lang="ja-JP" altLang="en-US" dirty="0"/>
              <a:t>３行）］</a:t>
            </a:r>
          </a:p>
        </p:txBody>
      </p:sp>
      <p:sp>
        <p:nvSpPr>
          <p:cNvPr id="10" name="TextBox 12"/>
          <p:cNvSpPr txBox="1"/>
          <p:nvPr userDrawn="1"/>
        </p:nvSpPr>
        <p:spPr>
          <a:xfrm>
            <a:off x="8280929" y="6716756"/>
            <a:ext cx="1596912" cy="123111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6095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0" i="0" dirty="0" smtClean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2020 NTT DATA Corporation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A6047BE2-75E4-8743-8BCD-19E0EC5A22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064375" y="254000"/>
            <a:ext cx="2635200" cy="90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9103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2B2F6D-705F-4251-969F-C7502713D9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44713" y="908049"/>
            <a:ext cx="7272000" cy="5544000"/>
          </a:xfrm>
          <a:prstGeom prst="rect">
            <a:avLst/>
          </a:prstGeom>
        </p:spPr>
        <p:txBody>
          <a:bodyPr/>
          <a:lstStyle>
            <a:lvl1pPr marL="457200" indent="-457200">
              <a:buFont typeface="+mj-lt"/>
              <a:buAutoNum type="arabicPeriod"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1" lang="ja-JP" altLang="en-US" dirty="0"/>
              <a:t>目次の入力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025068"/>
            <a:ext cx="1573850" cy="2832931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1166" y="6504431"/>
            <a:ext cx="1159714" cy="295200"/>
          </a:xfrm>
          <a:prstGeom prst="rect">
            <a:avLst/>
          </a:prstGeom>
        </p:spPr>
      </p:pic>
      <p:sp>
        <p:nvSpPr>
          <p:cNvPr id="15" name="タイトル 1"/>
          <p:cNvSpPr>
            <a:spLocks noGrp="1"/>
          </p:cNvSpPr>
          <p:nvPr>
            <p:ph type="title" hasCustomPrompt="1"/>
          </p:nvPr>
        </p:nvSpPr>
        <p:spPr>
          <a:xfrm>
            <a:off x="172186" y="1747"/>
            <a:ext cx="9578639" cy="73079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lang="ja-JP" altLang="en-US" sz="2400" spc="0" dirty="0" smtClean="0">
                <a:solidFill>
                  <a:schemeClr val="tx1"/>
                </a:solidFill>
                <a:latin typeface="+mj-ea"/>
                <a:ea typeface="+mj-ea"/>
                <a:cs typeface="Arial"/>
              </a:defRPr>
            </a:lvl1pPr>
          </a:lstStyle>
          <a:p>
            <a:pPr marL="226468" marR="0" lvl="0" indent="-226468" defTabSz="609555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  <a:tabLst/>
            </a:pPr>
            <a:r>
              <a:rPr kumimoji="1" lang="ja-JP" altLang="en-US" dirty="0"/>
              <a:t>［目次］</a:t>
            </a:r>
          </a:p>
        </p:txBody>
      </p:sp>
      <p:sp>
        <p:nvSpPr>
          <p:cNvPr id="10" name="TextBox 12"/>
          <p:cNvSpPr txBox="1"/>
          <p:nvPr userDrawn="1"/>
        </p:nvSpPr>
        <p:spPr>
          <a:xfrm>
            <a:off x="2152245" y="6570588"/>
            <a:ext cx="1596912" cy="123111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6095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0" i="0" dirty="0" smtClean="0">
                <a:solidFill>
                  <a:schemeClr val="tx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2020 NTT DATA Corporation</a:t>
            </a:r>
          </a:p>
        </p:txBody>
      </p:sp>
      <p:sp>
        <p:nvSpPr>
          <p:cNvPr id="12" name="TextBox 16"/>
          <p:cNvSpPr txBox="1"/>
          <p:nvPr userDrawn="1"/>
        </p:nvSpPr>
        <p:spPr>
          <a:xfrm>
            <a:off x="4617884" y="6551482"/>
            <a:ext cx="670231" cy="18466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200" b="0" i="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b="0" i="0" dirty="0">
              <a:solidFill>
                <a:schemeClr val="tx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227394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扉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1548000" y="908720"/>
            <a:ext cx="6789376" cy="4412378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 algn="ctr">
              <a:defRPr sz="2400" spc="200" baseline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r>
              <a:rPr kumimoji="1" lang="ja-JP" altLang="en-US" dirty="0"/>
              <a:t>［中扉］</a:t>
            </a:r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81392" y="6503752"/>
            <a:ext cx="1178351" cy="296174"/>
          </a:xfrm>
          <a:prstGeom prst="rect">
            <a:avLst/>
          </a:prstGeom>
        </p:spPr>
      </p:pic>
      <p:sp>
        <p:nvSpPr>
          <p:cNvPr id="9" name="TextBox 12"/>
          <p:cNvSpPr txBox="1"/>
          <p:nvPr userDrawn="1"/>
        </p:nvSpPr>
        <p:spPr>
          <a:xfrm>
            <a:off x="231285" y="6593330"/>
            <a:ext cx="1648208" cy="123111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6095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0" i="0" dirty="0" smtClean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2020h NTT DATA Corporation</a:t>
            </a:r>
          </a:p>
        </p:txBody>
      </p:sp>
      <p:sp>
        <p:nvSpPr>
          <p:cNvPr id="8" name="TextBox 16"/>
          <p:cNvSpPr txBox="1"/>
          <p:nvPr userDrawn="1"/>
        </p:nvSpPr>
        <p:spPr>
          <a:xfrm>
            <a:off x="4633845" y="6551482"/>
            <a:ext cx="670231" cy="18466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200" b="0" i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b="0" i="0" dirty="0">
              <a:solidFill>
                <a:schemeClr val="bg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635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844846-989F-49DD-8D5C-53B5615203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3075" y="908049"/>
            <a:ext cx="8946000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25"/>
            </a:lvl1pPr>
            <a:lvl2pPr>
              <a:defRPr sz="1625"/>
            </a:lvl2pPr>
            <a:lvl3pPr>
              <a:defRPr sz="1625"/>
            </a:lvl3pPr>
            <a:lvl4pPr>
              <a:defRPr sz="1625"/>
            </a:lvl4pPr>
            <a:lvl5pPr>
              <a:defRPr sz="1625"/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Rectangle 20"/>
          <p:cNvSpPr/>
          <p:nvPr userDrawn="1"/>
        </p:nvSpPr>
        <p:spPr>
          <a:xfrm>
            <a:off x="0" y="0"/>
            <a:ext cx="9906000" cy="733702"/>
          </a:xfrm>
          <a:prstGeom prst="rect">
            <a:avLst/>
          </a:prstGeom>
          <a:solidFill>
            <a:srgbClr val="7C70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8270" tIns="34135" rIns="68270" bIns="34135" rtlCol="0" anchor="ctr">
            <a:normAutofit/>
          </a:bodyPr>
          <a:lstStyle/>
          <a:p>
            <a:pPr algn="ctr"/>
            <a:endParaRPr lang="en-US" sz="1480" dirty="0"/>
          </a:p>
        </p:txBody>
      </p:sp>
      <p:sp>
        <p:nvSpPr>
          <p:cNvPr id="10" name="タイトル 1"/>
          <p:cNvSpPr>
            <a:spLocks noGrp="1"/>
          </p:cNvSpPr>
          <p:nvPr>
            <p:ph type="title" hasCustomPrompt="1"/>
          </p:nvPr>
        </p:nvSpPr>
        <p:spPr>
          <a:xfrm>
            <a:off x="172187" y="2904"/>
            <a:ext cx="9578639" cy="730799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1950" b="1" spc="0" dirty="0" smtClean="0">
                <a:solidFill>
                  <a:schemeClr val="bg1"/>
                </a:solidFill>
                <a:latin typeface="+mj-ea"/>
                <a:ea typeface="+mj-ea"/>
                <a:cs typeface="Arial"/>
              </a:defRPr>
            </a:lvl1pPr>
          </a:lstStyle>
          <a:p>
            <a:pPr marL="184005" marR="0" lvl="0" indent="-184005" defTabSz="495263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</p:spTree>
    <p:extLst>
      <p:ext uri="{BB962C8B-B14F-4D97-AF65-F5344CB8AC3E}">
        <p14:creationId xmlns:p14="http://schemas.microsoft.com/office/powerpoint/2010/main" val="12493057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ACBF3F-D8C8-49E5-AED6-9B2012FC0A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1488" y="908050"/>
            <a:ext cx="8946000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172186" y="2902"/>
            <a:ext cx="9578639" cy="730799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2400" spc="0" dirty="0" smtClean="0">
                <a:solidFill>
                  <a:schemeClr val="accent2"/>
                </a:solidFill>
                <a:latin typeface="+mj-ea"/>
                <a:ea typeface="+mj-ea"/>
                <a:cs typeface="Arial"/>
              </a:defRPr>
            </a:lvl1pPr>
          </a:lstStyle>
          <a:p>
            <a:pPr marL="226468" marR="0" lvl="0" indent="-226468" defTabSz="609555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</p:spTree>
    <p:extLst>
      <p:ext uri="{BB962C8B-B14F-4D97-AF65-F5344CB8AC3E}">
        <p14:creationId xmlns:p14="http://schemas.microsoft.com/office/powerpoint/2010/main" val="27453253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844846-989F-49DD-8D5C-53B5615203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3075" y="908049"/>
            <a:ext cx="8946000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Rectangle 20"/>
          <p:cNvSpPr/>
          <p:nvPr userDrawn="1"/>
        </p:nvSpPr>
        <p:spPr>
          <a:xfrm>
            <a:off x="0" y="0"/>
            <a:ext cx="9906000" cy="73370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4024" tIns="42012" rIns="84024" bIns="42012" rtlCol="0" anchor="ctr">
            <a:normAutofit/>
          </a:bodyPr>
          <a:lstStyle/>
          <a:p>
            <a:pPr algn="ctr"/>
            <a:endParaRPr lang="en-US" dirty="0"/>
          </a:p>
        </p:txBody>
      </p:sp>
      <p:sp>
        <p:nvSpPr>
          <p:cNvPr id="10" name="タイトル 1"/>
          <p:cNvSpPr>
            <a:spLocks noGrp="1"/>
          </p:cNvSpPr>
          <p:nvPr>
            <p:ph type="title" hasCustomPrompt="1"/>
          </p:nvPr>
        </p:nvSpPr>
        <p:spPr>
          <a:xfrm>
            <a:off x="172186" y="2902"/>
            <a:ext cx="9578639" cy="730799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2400" spc="0" dirty="0" smtClean="0">
                <a:solidFill>
                  <a:schemeClr val="bg1"/>
                </a:solidFill>
                <a:latin typeface="+mj-ea"/>
                <a:ea typeface="+mj-ea"/>
                <a:cs typeface="Arial"/>
              </a:defRPr>
            </a:lvl1pPr>
          </a:lstStyle>
          <a:p>
            <a:pPr marL="226468" marR="0" lvl="0" indent="-226468" defTabSz="609555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</p:spTree>
    <p:extLst>
      <p:ext uri="{BB962C8B-B14F-4D97-AF65-F5344CB8AC3E}">
        <p14:creationId xmlns:p14="http://schemas.microsoft.com/office/powerpoint/2010/main" val="388116763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C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コンテンツ プレースホルダー 2"/>
          <p:cNvSpPr>
            <a:spLocks noGrp="1"/>
          </p:cNvSpPr>
          <p:nvPr>
            <p:ph idx="10" hasCustomPrompt="1"/>
          </p:nvPr>
        </p:nvSpPr>
        <p:spPr>
          <a:xfrm>
            <a:off x="2829900" y="2852936"/>
            <a:ext cx="4247179" cy="828102"/>
          </a:xfrm>
          <a:prstGeom prst="rect">
            <a:avLst/>
          </a:prstGeom>
          <a:ln w="38100">
            <a:solidFill>
              <a:schemeClr val="bg1"/>
            </a:solidFill>
            <a:prstDash val="sysDot"/>
          </a:ln>
        </p:spPr>
        <p:txBody>
          <a:bodyPr lIns="90000" anchor="ctr" anchorCtr="1"/>
          <a:lstStyle>
            <a:lvl1pPr marL="0" indent="0" fontAlgn="ctr">
              <a:spcBef>
                <a:spcPts val="0"/>
              </a:spcBef>
              <a:buFontTx/>
              <a:buNone/>
              <a:defRPr sz="1800" b="0" i="0" spc="79" baseline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1pPr>
            <a:lvl2pPr marL="484862" indent="0" fontAlgn="ctr">
              <a:spcBef>
                <a:spcPts val="0"/>
              </a:spcBef>
              <a:buFontTx/>
              <a:buNone/>
              <a:defRPr sz="1800" b="0" i="0" spc="79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969724" indent="0" fontAlgn="ctr">
              <a:spcBef>
                <a:spcPts val="0"/>
              </a:spcBef>
              <a:buFontTx/>
              <a:buNone/>
              <a:defRPr sz="1800" b="0" i="0" spc="79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454588" indent="0">
              <a:buFontTx/>
              <a:buNone/>
              <a:defRPr>
                <a:solidFill>
                  <a:schemeClr val="tx2"/>
                </a:solidFill>
              </a:defRPr>
            </a:lvl4pPr>
            <a:lvl5pPr marL="193945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algn="ctr"/>
            <a:r>
              <a:rPr lang="ja-JP" altLang="en-US" sz="1800" spc="200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写真</a:t>
            </a:r>
            <a:r>
              <a:rPr lang="en-US" altLang="ja-JP" sz="1800" spc="200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/</a:t>
            </a:r>
            <a:r>
              <a:rPr lang="ja-JP" altLang="en-US" sz="1800" spc="200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動画を貼付</a:t>
            </a:r>
            <a:endParaRPr lang="ja-JP" altLang="en-US" sz="1800" spc="200" dirty="0">
              <a:solidFill>
                <a:srgbClr val="FFFFFF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81392" y="6503752"/>
            <a:ext cx="1178351" cy="296174"/>
          </a:xfrm>
          <a:prstGeom prst="rect">
            <a:avLst/>
          </a:prstGeom>
        </p:spPr>
      </p:pic>
      <p:sp>
        <p:nvSpPr>
          <p:cNvPr id="7" name="TextBox 12"/>
          <p:cNvSpPr txBox="1"/>
          <p:nvPr userDrawn="1"/>
        </p:nvSpPr>
        <p:spPr>
          <a:xfrm>
            <a:off x="231285" y="6593330"/>
            <a:ext cx="1596912" cy="123111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6095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0" i="0" dirty="0" smtClean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2020 NTT DATA Corporation</a:t>
            </a:r>
          </a:p>
        </p:txBody>
      </p:sp>
      <p:sp>
        <p:nvSpPr>
          <p:cNvPr id="9" name="TextBox 16"/>
          <p:cNvSpPr txBox="1"/>
          <p:nvPr userDrawn="1"/>
        </p:nvSpPr>
        <p:spPr>
          <a:xfrm>
            <a:off x="4633845" y="6551482"/>
            <a:ext cx="670231" cy="18466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200" b="0" i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b="0" i="0" dirty="0">
              <a:solidFill>
                <a:schemeClr val="bg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8178610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クロージングロ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sp>
        <p:nvSpPr>
          <p:cNvPr id="5" name="TextBox 12"/>
          <p:cNvSpPr txBox="1"/>
          <p:nvPr userDrawn="1"/>
        </p:nvSpPr>
        <p:spPr>
          <a:xfrm>
            <a:off x="7866166" y="6570588"/>
            <a:ext cx="1596912" cy="123111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6095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0" i="0" dirty="0" smtClean="0">
                <a:solidFill>
                  <a:schemeClr val="tx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2020 NTT DATA Corporation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ACADA7E2-D9D3-BC40-8FC4-799425A0472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890200" y="2715950"/>
            <a:ext cx="4125600" cy="141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29403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C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コンテンツ プレースホルダー 2"/>
          <p:cNvSpPr>
            <a:spLocks noGrp="1"/>
          </p:cNvSpPr>
          <p:nvPr>
            <p:ph idx="10" hasCustomPrompt="1"/>
          </p:nvPr>
        </p:nvSpPr>
        <p:spPr>
          <a:xfrm>
            <a:off x="2829901" y="2852936"/>
            <a:ext cx="4247179" cy="828102"/>
          </a:xfrm>
          <a:prstGeom prst="rect">
            <a:avLst/>
          </a:prstGeom>
          <a:ln w="38100">
            <a:solidFill>
              <a:schemeClr val="bg1"/>
            </a:solidFill>
            <a:prstDash val="sysDot"/>
          </a:ln>
        </p:spPr>
        <p:txBody>
          <a:bodyPr lIns="90000" anchor="ctr" anchorCtr="1"/>
          <a:lstStyle>
            <a:lvl1pPr marL="0" indent="0" fontAlgn="ctr">
              <a:spcBef>
                <a:spcPts val="0"/>
              </a:spcBef>
              <a:buFontTx/>
              <a:buNone/>
              <a:defRPr sz="1463" b="0" i="0" spc="64" baseline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1pPr>
            <a:lvl2pPr marL="393950" indent="0" fontAlgn="ctr">
              <a:spcBef>
                <a:spcPts val="0"/>
              </a:spcBef>
              <a:buFontTx/>
              <a:buNone/>
              <a:defRPr sz="1463" b="0" i="0" spc="64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787901" indent="0" fontAlgn="ctr">
              <a:spcBef>
                <a:spcPts val="0"/>
              </a:spcBef>
              <a:buFontTx/>
              <a:buNone/>
              <a:defRPr sz="1463" b="0" i="0" spc="64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181853" indent="0">
              <a:buFontTx/>
              <a:buNone/>
              <a:defRPr>
                <a:solidFill>
                  <a:schemeClr val="tx2"/>
                </a:solidFill>
              </a:defRPr>
            </a:lvl4pPr>
            <a:lvl5pPr marL="1575803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algn="ctr"/>
            <a:r>
              <a:rPr lang="ja-JP" altLang="en-US" sz="1463" spc="163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写真</a:t>
            </a:r>
            <a:r>
              <a:rPr lang="en-US" altLang="ja-JP" sz="1463" spc="163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/</a:t>
            </a:r>
            <a:r>
              <a:rPr lang="ja-JP" altLang="en-US" sz="1463" spc="163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動画を貼付</a:t>
            </a:r>
            <a:endParaRPr lang="ja-JP" altLang="en-US" sz="1463" spc="163" dirty="0">
              <a:solidFill>
                <a:srgbClr val="FFFFFF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81393" y="6503752"/>
            <a:ext cx="1178351" cy="296174"/>
          </a:xfrm>
          <a:prstGeom prst="rect">
            <a:avLst/>
          </a:prstGeom>
        </p:spPr>
      </p:pic>
      <p:sp>
        <p:nvSpPr>
          <p:cNvPr id="9" name="TextBox 16"/>
          <p:cNvSpPr txBox="1"/>
          <p:nvPr userDrawn="1"/>
        </p:nvSpPr>
        <p:spPr>
          <a:xfrm>
            <a:off x="4633845" y="6551483"/>
            <a:ext cx="670231" cy="15004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975" b="0" i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75" b="0" i="0" dirty="0">
              <a:solidFill>
                <a:schemeClr val="bg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sp>
        <p:nvSpPr>
          <p:cNvPr id="6" name="TextBox 12"/>
          <p:cNvSpPr txBox="1"/>
          <p:nvPr userDrawn="1"/>
        </p:nvSpPr>
        <p:spPr>
          <a:xfrm>
            <a:off x="715442" y="6593332"/>
            <a:ext cx="2619628" cy="100027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49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650" b="0" i="0" dirty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2019 NTT DATA INSTITUTE OF MANAGEMENT CONSULTING, Inc.</a:t>
            </a:r>
          </a:p>
        </p:txBody>
      </p:sp>
    </p:spTree>
    <p:extLst>
      <p:ext uri="{BB962C8B-B14F-4D97-AF65-F5344CB8AC3E}">
        <p14:creationId xmlns:p14="http://schemas.microsoft.com/office/powerpoint/2010/main" val="210110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B(Human Blue ロゴ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 userDrawn="1"/>
        </p:nvSpPr>
        <p:spPr>
          <a:xfrm>
            <a:off x="1" y="4714045"/>
            <a:ext cx="9906000" cy="21547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63" b="0" i="0" dirty="0">
              <a:latin typeface="HGPGothicE" charset="-128"/>
              <a:ea typeface="HGPGothicE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21202"/>
            <a:ext cx="3575998" cy="6436801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2207568" y="5863766"/>
            <a:ext cx="7642112" cy="985567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 marL="0" marR="0" indent="0" algn="l" defTabSz="39395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463" b="0" i="0" baseline="0">
                <a:solidFill>
                  <a:srgbClr val="FFFFFF"/>
                </a:solidFill>
                <a:latin typeface="+mn-lt"/>
                <a:ea typeface="+mn-ea"/>
                <a:cs typeface="HGPGothicE" charset="-128"/>
              </a:defRPr>
            </a:lvl1pPr>
            <a:lvl2pPr marL="495263" indent="0">
              <a:buNone/>
              <a:defRPr sz="1138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990527" indent="0">
              <a:buNone/>
              <a:defRPr sz="1138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485790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052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315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5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840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10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39395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dirty="0"/>
              <a:t>○○○○年○○月○○日</a:t>
            </a:r>
            <a:br>
              <a:rPr lang="ja-JP" altLang="en-US" dirty="0"/>
            </a:br>
            <a:r>
              <a:rPr lang="ja-JP" altLang="en-US" dirty="0"/>
              <a:t>株式会社ＮＴＴデータ経営研究所</a:t>
            </a:r>
            <a:br>
              <a:rPr lang="ja-JP" altLang="en-US" dirty="0"/>
            </a:br>
            <a:r>
              <a:rPr lang="ja-JP" altLang="en-US" dirty="0"/>
              <a:t>○○○○○○○○○○○○</a:t>
            </a:r>
            <a:endParaRPr kumimoji="1" lang="ja-JP" altLang="en-US" dirty="0"/>
          </a:p>
        </p:txBody>
      </p:sp>
      <p:sp>
        <p:nvSpPr>
          <p:cNvPr id="12" name="タイトル 1"/>
          <p:cNvSpPr>
            <a:spLocks noGrp="1"/>
          </p:cNvSpPr>
          <p:nvPr>
            <p:ph type="title" hasCustomPrompt="1"/>
          </p:nvPr>
        </p:nvSpPr>
        <p:spPr>
          <a:xfrm>
            <a:off x="2207568" y="4810096"/>
            <a:ext cx="7642112" cy="988424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>
              <a:defRPr lang="ja-JP" altLang="en-US" sz="1950" spc="0" baseline="0" dirty="0" smtClean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 marL="0" lvl="0" indent="0" fontAlgn="ctr">
              <a:spcBef>
                <a:spcPts val="0"/>
              </a:spcBef>
              <a:buFont typeface="Arial" pitchFamily="34" charset="0"/>
              <a:buNone/>
            </a:pPr>
            <a:r>
              <a:rPr kumimoji="1" lang="ja-JP" altLang="en-US" dirty="0"/>
              <a:t>［タイトル（１</a:t>
            </a:r>
            <a:r>
              <a:rPr kumimoji="1" lang="en-US" altLang="ja-JP" dirty="0"/>
              <a:t>〜</a:t>
            </a:r>
            <a:r>
              <a:rPr kumimoji="1" lang="ja-JP" altLang="en-US" dirty="0"/>
              <a:t>３行）］</a:t>
            </a:r>
          </a:p>
        </p:txBody>
      </p:sp>
      <p:sp>
        <p:nvSpPr>
          <p:cNvPr id="9" name="TextBox 12"/>
          <p:cNvSpPr txBox="1"/>
          <p:nvPr userDrawn="1"/>
        </p:nvSpPr>
        <p:spPr>
          <a:xfrm>
            <a:off x="6748671" y="6708416"/>
            <a:ext cx="2619628" cy="100027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49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650" b="0" i="0" dirty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2021 NTT DATA INSTITUTE OF MANAGEMENT CONSULTING, Inc.</a:t>
            </a:r>
          </a:p>
        </p:txBody>
      </p:sp>
    </p:spTree>
    <p:extLst>
      <p:ext uri="{BB962C8B-B14F-4D97-AF65-F5344CB8AC3E}">
        <p14:creationId xmlns:p14="http://schemas.microsoft.com/office/powerpoint/2010/main" val="373185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2B2F6D-705F-4251-969F-C7502713D97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144713" y="908049"/>
            <a:ext cx="7272000" cy="5544000"/>
          </a:xfrm>
          <a:prstGeom prst="rect">
            <a:avLst/>
          </a:prstGeom>
        </p:spPr>
        <p:txBody>
          <a:bodyPr/>
          <a:lstStyle>
            <a:lvl1pPr marL="371475" indent="-371475">
              <a:buFont typeface="+mj-lt"/>
              <a:buAutoNum type="arabicPeriod"/>
              <a:defRPr sz="1625"/>
            </a:lvl1pPr>
            <a:lvl2pPr>
              <a:defRPr sz="1625"/>
            </a:lvl2pPr>
            <a:lvl3pPr>
              <a:defRPr sz="1625"/>
            </a:lvl3pPr>
            <a:lvl4pPr>
              <a:defRPr sz="1625"/>
            </a:lvl4pPr>
            <a:lvl5pPr>
              <a:defRPr sz="1625"/>
            </a:lvl5pPr>
          </a:lstStyle>
          <a:p>
            <a:pPr lvl="0"/>
            <a:r>
              <a:rPr kumimoji="1" lang="ja-JP" altLang="en-US" dirty="0"/>
              <a:t>目次の入力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025070"/>
            <a:ext cx="1573850" cy="2832931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1166" y="6504431"/>
            <a:ext cx="1159714" cy="295200"/>
          </a:xfrm>
          <a:prstGeom prst="rect">
            <a:avLst/>
          </a:prstGeom>
        </p:spPr>
      </p:pic>
      <p:sp>
        <p:nvSpPr>
          <p:cNvPr id="15" name="タイトル 1"/>
          <p:cNvSpPr>
            <a:spLocks noGrp="1"/>
          </p:cNvSpPr>
          <p:nvPr>
            <p:ph type="title" hasCustomPrompt="1"/>
          </p:nvPr>
        </p:nvSpPr>
        <p:spPr>
          <a:xfrm>
            <a:off x="172187" y="1749"/>
            <a:ext cx="9578639" cy="73079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lang="ja-JP" altLang="en-US" sz="1950" spc="0" dirty="0" smtClean="0">
                <a:solidFill>
                  <a:schemeClr val="tx1"/>
                </a:solidFill>
                <a:latin typeface="+mj-ea"/>
                <a:ea typeface="+mj-ea"/>
                <a:cs typeface="Arial"/>
              </a:defRPr>
            </a:lvl1pPr>
          </a:lstStyle>
          <a:p>
            <a:pPr marL="184005" marR="0" lvl="0" indent="-184005" defTabSz="495263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  <a:tabLst/>
            </a:pPr>
            <a:r>
              <a:rPr kumimoji="1" lang="ja-JP" altLang="en-US" dirty="0"/>
              <a:t>［目次］</a:t>
            </a:r>
          </a:p>
        </p:txBody>
      </p:sp>
      <p:sp>
        <p:nvSpPr>
          <p:cNvPr id="12" name="TextBox 16"/>
          <p:cNvSpPr txBox="1"/>
          <p:nvPr userDrawn="1"/>
        </p:nvSpPr>
        <p:spPr>
          <a:xfrm>
            <a:off x="4617885" y="6551483"/>
            <a:ext cx="670231" cy="15004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975" b="0" i="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75" b="0" i="0" dirty="0">
              <a:solidFill>
                <a:schemeClr val="tx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sp>
        <p:nvSpPr>
          <p:cNvPr id="9" name="TextBox 12"/>
          <p:cNvSpPr txBox="1"/>
          <p:nvPr userDrawn="1"/>
        </p:nvSpPr>
        <p:spPr>
          <a:xfrm>
            <a:off x="1212876" y="6634465"/>
            <a:ext cx="2619628" cy="100027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49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650" b="0" i="0" dirty="0">
                <a:solidFill>
                  <a:schemeClr val="tx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2021 NTT DATA INSTITUTE OF MANAGEMENT CONSULTING, Inc.</a:t>
            </a:r>
          </a:p>
        </p:txBody>
      </p:sp>
    </p:spTree>
    <p:extLst>
      <p:ext uri="{BB962C8B-B14F-4D97-AF65-F5344CB8AC3E}">
        <p14:creationId xmlns:p14="http://schemas.microsoft.com/office/powerpoint/2010/main" val="66071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扉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1548001" y="908720"/>
            <a:ext cx="6789376" cy="4412378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 algn="ctr">
              <a:defRPr sz="1950" spc="163" baseline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r>
              <a:rPr kumimoji="1" lang="ja-JP" altLang="en-US" dirty="0"/>
              <a:t>［中扉］</a:t>
            </a:r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81393" y="6503752"/>
            <a:ext cx="1178351" cy="296174"/>
          </a:xfrm>
          <a:prstGeom prst="rect">
            <a:avLst/>
          </a:prstGeom>
        </p:spPr>
      </p:pic>
      <p:sp>
        <p:nvSpPr>
          <p:cNvPr id="8" name="TextBox 16"/>
          <p:cNvSpPr txBox="1"/>
          <p:nvPr userDrawn="1"/>
        </p:nvSpPr>
        <p:spPr>
          <a:xfrm>
            <a:off x="4633845" y="6551483"/>
            <a:ext cx="670231" cy="15004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975" b="0" i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75" b="0" i="0" dirty="0">
              <a:solidFill>
                <a:schemeClr val="bg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sp>
        <p:nvSpPr>
          <p:cNvPr id="6" name="TextBox 12"/>
          <p:cNvSpPr txBox="1"/>
          <p:nvPr userDrawn="1"/>
        </p:nvSpPr>
        <p:spPr>
          <a:xfrm>
            <a:off x="728319" y="6593332"/>
            <a:ext cx="2619628" cy="100027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49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650" b="0" i="0" dirty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2021 NTT DATA INSTITUTE OF MANAGEMENT CONSULTING, Inc.</a:t>
            </a:r>
          </a:p>
        </p:txBody>
      </p:sp>
    </p:spTree>
    <p:extLst>
      <p:ext uri="{BB962C8B-B14F-4D97-AF65-F5344CB8AC3E}">
        <p14:creationId xmlns:p14="http://schemas.microsoft.com/office/powerpoint/2010/main" val="2197110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ACBF3F-D8C8-49E5-AED6-9B2012FC0A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1488" y="856845"/>
            <a:ext cx="8946000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25"/>
            </a:lvl1pPr>
            <a:lvl2pPr>
              <a:defRPr sz="1625"/>
            </a:lvl2pPr>
            <a:lvl3pPr>
              <a:defRPr sz="1625"/>
            </a:lvl3pPr>
            <a:lvl4pPr>
              <a:defRPr sz="1625"/>
            </a:lvl4pPr>
            <a:lvl5pPr>
              <a:defRPr sz="1625"/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172187" y="2904"/>
            <a:ext cx="9578639" cy="730799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1950" spc="0" dirty="0" smtClean="0">
                <a:solidFill>
                  <a:schemeClr val="tx2"/>
                </a:solidFill>
                <a:latin typeface="+mj-ea"/>
                <a:ea typeface="+mj-ea"/>
                <a:cs typeface="Arial"/>
              </a:defRPr>
            </a:lvl1pPr>
          </a:lstStyle>
          <a:p>
            <a:pPr marL="184005" marR="0" lvl="0" indent="-184005" defTabSz="495263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</p:spTree>
    <p:extLst>
      <p:ext uri="{BB962C8B-B14F-4D97-AF65-F5344CB8AC3E}">
        <p14:creationId xmlns:p14="http://schemas.microsoft.com/office/powerpoint/2010/main" val="560927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18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9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4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39.xml"/><Relationship Id="rId9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/>
          <p:nvPr userDrawn="1"/>
        </p:nvSpPr>
        <p:spPr>
          <a:xfrm>
            <a:off x="0" y="6571488"/>
            <a:ext cx="9906000" cy="287436"/>
          </a:xfrm>
          <a:prstGeom prst="rect">
            <a:avLst/>
          </a:prstGeom>
          <a:solidFill>
            <a:srgbClr val="7C70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5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sp>
        <p:nvSpPr>
          <p:cNvPr id="10" name="TextBox 12"/>
          <p:cNvSpPr txBox="1"/>
          <p:nvPr userDrawn="1"/>
        </p:nvSpPr>
        <p:spPr>
          <a:xfrm>
            <a:off x="-71542" y="6744425"/>
            <a:ext cx="2016899" cy="75085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49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488" b="0" i="0" dirty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2019 NTT DATA INSTITUTE OF MANAGEMENT CONSULTING, Inc.</a:t>
            </a:r>
          </a:p>
        </p:txBody>
      </p:sp>
      <p:sp>
        <p:nvSpPr>
          <p:cNvPr id="9" name="TextBox 16"/>
          <p:cNvSpPr txBox="1"/>
          <p:nvPr userDrawn="1"/>
        </p:nvSpPr>
        <p:spPr>
          <a:xfrm>
            <a:off x="4633845" y="6636827"/>
            <a:ext cx="670231" cy="15004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975" b="0" i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75" b="0" i="0" dirty="0">
              <a:solidFill>
                <a:schemeClr val="bg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687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683" r:id="rId2"/>
    <p:sldLayoutId id="2147483693" r:id="rId3"/>
    <p:sldLayoutId id="2147483703" r:id="rId4"/>
    <p:sldLayoutId id="2147483707" r:id="rId5"/>
  </p:sldLayoutIdLst>
  <p:hf hdr="0" dt="0"/>
  <p:txStyles>
    <p:titleStyle>
      <a:lvl1pPr algn="l" defTabSz="393950" rtl="0" eaLnBrk="1" fontAlgn="base" hangingPunct="1">
        <a:spcBef>
          <a:spcPct val="0"/>
        </a:spcBef>
        <a:spcAft>
          <a:spcPct val="0"/>
        </a:spcAft>
        <a:defRPr kumimoji="1" sz="1551" b="0" i="0" kern="1200" spc="130" baseline="0">
          <a:solidFill>
            <a:srgbClr val="404040"/>
          </a:solidFill>
          <a:latin typeface="HGPGothicE" charset="-128"/>
          <a:ea typeface="HGPGothicE" charset="-128"/>
          <a:cs typeface="HGPGothicE" charset="-128"/>
        </a:defRPr>
      </a:lvl1pPr>
      <a:lvl2pPr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393950"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787903"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181853"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1575803"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146365" indent="-146365" algn="l" defTabSz="39395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068" kern="1200">
          <a:solidFill>
            <a:schemeClr val="tx1"/>
          </a:solidFill>
          <a:latin typeface="Arial"/>
          <a:ea typeface="+mn-ea"/>
          <a:cs typeface="Arial"/>
        </a:defRPr>
      </a:lvl1pPr>
      <a:lvl2pPr marL="588190" indent="-194239" algn="l" defTabSz="39395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1723" kern="1200">
          <a:solidFill>
            <a:schemeClr val="tx1"/>
          </a:solidFill>
          <a:latin typeface="Arial"/>
          <a:ea typeface="+mn-ea"/>
          <a:cs typeface="Arial"/>
        </a:defRPr>
      </a:lvl2pPr>
      <a:lvl3pPr marL="939737" indent="-151835" algn="l" defTabSz="39395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1723" kern="1200">
          <a:solidFill>
            <a:schemeClr val="tx1"/>
          </a:solidFill>
          <a:latin typeface="Arial"/>
          <a:ea typeface="+mn-ea"/>
          <a:cs typeface="Arial"/>
        </a:defRPr>
      </a:lvl3pPr>
      <a:lvl4pPr marL="1330951" indent="-149101" algn="l" defTabSz="39395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1723" kern="1200">
          <a:solidFill>
            <a:schemeClr val="tx1"/>
          </a:solidFill>
          <a:latin typeface="Arial"/>
          <a:ea typeface="+mn-ea"/>
          <a:cs typeface="Arial"/>
        </a:defRPr>
      </a:lvl4pPr>
      <a:lvl5pPr marL="1723534" indent="-147733" algn="l" defTabSz="39395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1723" kern="1200">
          <a:solidFill>
            <a:schemeClr val="tx1"/>
          </a:solidFill>
          <a:latin typeface="Arial"/>
          <a:ea typeface="+mn-ea"/>
          <a:cs typeface="Arial"/>
        </a:defRPr>
      </a:lvl5pPr>
      <a:lvl6pPr marL="2166728" indent="-196975" algn="l" defTabSz="393950" rtl="0" eaLnBrk="1" latinLnBrk="0" hangingPunct="1">
        <a:spcBef>
          <a:spcPct val="20000"/>
        </a:spcBef>
        <a:buFont typeface="Arial"/>
        <a:buChar char="•"/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6pPr>
      <a:lvl7pPr marL="2560681" indent="-196975" algn="l" defTabSz="393950" rtl="0" eaLnBrk="1" latinLnBrk="0" hangingPunct="1">
        <a:spcBef>
          <a:spcPct val="20000"/>
        </a:spcBef>
        <a:buFont typeface="Arial"/>
        <a:buChar char="•"/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7pPr>
      <a:lvl8pPr marL="2954630" indent="-196975" algn="l" defTabSz="393950" rtl="0" eaLnBrk="1" latinLnBrk="0" hangingPunct="1">
        <a:spcBef>
          <a:spcPct val="20000"/>
        </a:spcBef>
        <a:buFont typeface="Arial"/>
        <a:buChar char="•"/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8pPr>
      <a:lvl9pPr marL="3348582" indent="-196975" algn="l" defTabSz="393950" rtl="0" eaLnBrk="1" latinLnBrk="0" hangingPunct="1">
        <a:spcBef>
          <a:spcPct val="20000"/>
        </a:spcBef>
        <a:buFont typeface="Arial"/>
        <a:buChar char="•"/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1pPr>
      <a:lvl2pPr marL="393950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2pPr>
      <a:lvl3pPr marL="787903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3pPr>
      <a:lvl4pPr marL="1181853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4pPr>
      <a:lvl5pPr marL="1575803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5pPr>
      <a:lvl6pPr marL="1969754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6pPr>
      <a:lvl7pPr marL="2363705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7pPr>
      <a:lvl8pPr marL="2757654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8pPr>
      <a:lvl9pPr marL="3151605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83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/>
          <p:nvPr userDrawn="1"/>
        </p:nvSpPr>
        <p:spPr>
          <a:xfrm>
            <a:off x="0" y="6434124"/>
            <a:ext cx="9906000" cy="42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5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81393" y="6503752"/>
            <a:ext cx="1178351" cy="29617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581651"/>
            <a:ext cx="709083" cy="1276350"/>
          </a:xfrm>
          <a:prstGeom prst="rect">
            <a:avLst/>
          </a:prstGeom>
        </p:spPr>
      </p:pic>
      <p:sp>
        <p:nvSpPr>
          <p:cNvPr id="10" name="TextBox 12"/>
          <p:cNvSpPr txBox="1"/>
          <p:nvPr userDrawn="1"/>
        </p:nvSpPr>
        <p:spPr>
          <a:xfrm>
            <a:off x="715442" y="6593332"/>
            <a:ext cx="2619628" cy="100027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49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650" b="0" i="0" dirty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2021 NTT DATA INSTITUTE OF MANAGEMENT CONSULTING, Inc.</a:t>
            </a:r>
          </a:p>
        </p:txBody>
      </p:sp>
      <p:sp>
        <p:nvSpPr>
          <p:cNvPr id="9" name="TextBox 16"/>
          <p:cNvSpPr txBox="1"/>
          <p:nvPr userDrawn="1"/>
        </p:nvSpPr>
        <p:spPr>
          <a:xfrm>
            <a:off x="4633845" y="6551483"/>
            <a:ext cx="670231" cy="15004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975" b="0" i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75" b="0" i="0" dirty="0">
              <a:solidFill>
                <a:schemeClr val="bg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412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</p:sldLayoutIdLst>
  <p:hf hdr="0" dt="0"/>
  <p:txStyles>
    <p:titleStyle>
      <a:lvl1pPr algn="l" defTabSz="393950" rtl="0" eaLnBrk="1" fontAlgn="base" hangingPunct="1">
        <a:spcBef>
          <a:spcPct val="0"/>
        </a:spcBef>
        <a:spcAft>
          <a:spcPct val="0"/>
        </a:spcAft>
        <a:defRPr kumimoji="1" sz="1551" b="0" i="0" kern="1200" spc="130" baseline="0">
          <a:solidFill>
            <a:srgbClr val="404040"/>
          </a:solidFill>
          <a:latin typeface="HGPGothicE" charset="-128"/>
          <a:ea typeface="HGPGothicE" charset="-128"/>
          <a:cs typeface="HGPGothicE" charset="-128"/>
        </a:defRPr>
      </a:lvl1pPr>
      <a:lvl2pPr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393950"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787903"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181853"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1575803"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146365" indent="-146365" algn="l" defTabSz="39395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068" kern="1200">
          <a:solidFill>
            <a:schemeClr val="tx1"/>
          </a:solidFill>
          <a:latin typeface="Arial"/>
          <a:ea typeface="+mn-ea"/>
          <a:cs typeface="Arial"/>
        </a:defRPr>
      </a:lvl1pPr>
      <a:lvl2pPr marL="588190" indent="-194239" algn="l" defTabSz="39395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1723" kern="1200">
          <a:solidFill>
            <a:schemeClr val="tx1"/>
          </a:solidFill>
          <a:latin typeface="Arial"/>
          <a:ea typeface="+mn-ea"/>
          <a:cs typeface="Arial"/>
        </a:defRPr>
      </a:lvl2pPr>
      <a:lvl3pPr marL="939737" indent="-151835" algn="l" defTabSz="39395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1723" kern="1200">
          <a:solidFill>
            <a:schemeClr val="tx1"/>
          </a:solidFill>
          <a:latin typeface="Arial"/>
          <a:ea typeface="+mn-ea"/>
          <a:cs typeface="Arial"/>
        </a:defRPr>
      </a:lvl3pPr>
      <a:lvl4pPr marL="1330951" indent="-149101" algn="l" defTabSz="39395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1723" kern="1200">
          <a:solidFill>
            <a:schemeClr val="tx1"/>
          </a:solidFill>
          <a:latin typeface="Arial"/>
          <a:ea typeface="+mn-ea"/>
          <a:cs typeface="Arial"/>
        </a:defRPr>
      </a:lvl4pPr>
      <a:lvl5pPr marL="1723534" indent="-147733" algn="l" defTabSz="39395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1723" kern="1200">
          <a:solidFill>
            <a:schemeClr val="tx1"/>
          </a:solidFill>
          <a:latin typeface="Arial"/>
          <a:ea typeface="+mn-ea"/>
          <a:cs typeface="Arial"/>
        </a:defRPr>
      </a:lvl5pPr>
      <a:lvl6pPr marL="2166728" indent="-196975" algn="l" defTabSz="393950" rtl="0" eaLnBrk="1" latinLnBrk="0" hangingPunct="1">
        <a:spcBef>
          <a:spcPct val="20000"/>
        </a:spcBef>
        <a:buFont typeface="Arial"/>
        <a:buChar char="•"/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6pPr>
      <a:lvl7pPr marL="2560681" indent="-196975" algn="l" defTabSz="393950" rtl="0" eaLnBrk="1" latinLnBrk="0" hangingPunct="1">
        <a:spcBef>
          <a:spcPct val="20000"/>
        </a:spcBef>
        <a:buFont typeface="Arial"/>
        <a:buChar char="•"/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7pPr>
      <a:lvl8pPr marL="2954630" indent="-196975" algn="l" defTabSz="393950" rtl="0" eaLnBrk="1" latinLnBrk="0" hangingPunct="1">
        <a:spcBef>
          <a:spcPct val="20000"/>
        </a:spcBef>
        <a:buFont typeface="Arial"/>
        <a:buChar char="•"/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8pPr>
      <a:lvl9pPr marL="3348582" indent="-196975" algn="l" defTabSz="393950" rtl="0" eaLnBrk="1" latinLnBrk="0" hangingPunct="1">
        <a:spcBef>
          <a:spcPct val="20000"/>
        </a:spcBef>
        <a:buFont typeface="Arial"/>
        <a:buChar char="•"/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1pPr>
      <a:lvl2pPr marL="393950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2pPr>
      <a:lvl3pPr marL="787903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3pPr>
      <a:lvl4pPr marL="1181853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4pPr>
      <a:lvl5pPr marL="1575803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5pPr>
      <a:lvl6pPr marL="1969754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6pPr>
      <a:lvl7pPr marL="2363705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7pPr>
      <a:lvl8pPr marL="2757654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8pPr>
      <a:lvl9pPr marL="3151605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83" userDrawn="1">
          <p15:clr>
            <a:srgbClr val="F26B43"/>
          </p15:clr>
        </p15:guide>
        <p15:guide id="2" pos="253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2"/>
          <p:cNvSpPr txBox="1"/>
          <p:nvPr userDrawn="1"/>
        </p:nvSpPr>
        <p:spPr>
          <a:xfrm>
            <a:off x="-64046" y="6744425"/>
            <a:ext cx="2016899" cy="75085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49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488" b="0" i="0" dirty="0">
                <a:solidFill>
                  <a:schemeClr val="tx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2021 NTT DATA INSTITUTE OF MANAGEMENT CONSULTING, Inc.</a:t>
            </a:r>
          </a:p>
        </p:txBody>
      </p:sp>
      <p:sp>
        <p:nvSpPr>
          <p:cNvPr id="9" name="TextBox 16"/>
          <p:cNvSpPr txBox="1"/>
          <p:nvPr userDrawn="1"/>
        </p:nvSpPr>
        <p:spPr>
          <a:xfrm>
            <a:off x="4633845" y="6636827"/>
            <a:ext cx="670231" cy="15004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975" b="0" i="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75" b="0" i="0" dirty="0">
              <a:solidFill>
                <a:schemeClr val="tx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03EEF48-7E3D-414F-A969-D296BC869209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9994" y="6465903"/>
            <a:ext cx="1221575" cy="39099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45364" y="6554680"/>
            <a:ext cx="881307" cy="243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143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</p:sldLayoutIdLst>
  <p:hf hdr="0" dt="0"/>
  <p:txStyles>
    <p:titleStyle>
      <a:lvl1pPr algn="l" defTabSz="393950" rtl="0" eaLnBrk="1" fontAlgn="base" hangingPunct="1">
        <a:spcBef>
          <a:spcPct val="0"/>
        </a:spcBef>
        <a:spcAft>
          <a:spcPct val="0"/>
        </a:spcAft>
        <a:defRPr kumimoji="1" sz="1551" b="0" i="0" kern="1200" spc="130" baseline="0">
          <a:solidFill>
            <a:srgbClr val="404040"/>
          </a:solidFill>
          <a:latin typeface="HGPGothicE" charset="-128"/>
          <a:ea typeface="HGPGothicE" charset="-128"/>
          <a:cs typeface="HGPGothicE" charset="-128"/>
        </a:defRPr>
      </a:lvl1pPr>
      <a:lvl2pPr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393950"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787903"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181853"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1575803" algn="l" defTabSz="393950" rtl="0" eaLnBrk="1" fontAlgn="base" hangingPunct="1">
        <a:spcBef>
          <a:spcPct val="0"/>
        </a:spcBef>
        <a:spcAft>
          <a:spcPct val="0"/>
        </a:spcAft>
        <a:defRPr kumimoji="1" sz="1723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146365" indent="-146365" algn="l" defTabSz="39395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068" kern="1200">
          <a:solidFill>
            <a:schemeClr val="tx1"/>
          </a:solidFill>
          <a:latin typeface="Arial"/>
          <a:ea typeface="+mn-ea"/>
          <a:cs typeface="Arial"/>
        </a:defRPr>
      </a:lvl1pPr>
      <a:lvl2pPr marL="588190" indent="-194239" algn="l" defTabSz="39395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1723" kern="1200">
          <a:solidFill>
            <a:schemeClr val="tx1"/>
          </a:solidFill>
          <a:latin typeface="Arial"/>
          <a:ea typeface="+mn-ea"/>
          <a:cs typeface="Arial"/>
        </a:defRPr>
      </a:lvl2pPr>
      <a:lvl3pPr marL="939737" indent="-151835" algn="l" defTabSz="39395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1723" kern="1200">
          <a:solidFill>
            <a:schemeClr val="tx1"/>
          </a:solidFill>
          <a:latin typeface="Arial"/>
          <a:ea typeface="+mn-ea"/>
          <a:cs typeface="Arial"/>
        </a:defRPr>
      </a:lvl3pPr>
      <a:lvl4pPr marL="1330951" indent="-149101" algn="l" defTabSz="39395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1723" kern="1200">
          <a:solidFill>
            <a:schemeClr val="tx1"/>
          </a:solidFill>
          <a:latin typeface="Arial"/>
          <a:ea typeface="+mn-ea"/>
          <a:cs typeface="Arial"/>
        </a:defRPr>
      </a:lvl4pPr>
      <a:lvl5pPr marL="1723534" indent="-147733" algn="l" defTabSz="39395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1723" kern="1200">
          <a:solidFill>
            <a:schemeClr val="tx1"/>
          </a:solidFill>
          <a:latin typeface="Arial"/>
          <a:ea typeface="+mn-ea"/>
          <a:cs typeface="Arial"/>
        </a:defRPr>
      </a:lvl5pPr>
      <a:lvl6pPr marL="2166728" indent="-196975" algn="l" defTabSz="393950" rtl="0" eaLnBrk="1" latinLnBrk="0" hangingPunct="1">
        <a:spcBef>
          <a:spcPct val="20000"/>
        </a:spcBef>
        <a:buFont typeface="Arial"/>
        <a:buChar char="•"/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6pPr>
      <a:lvl7pPr marL="2560681" indent="-196975" algn="l" defTabSz="393950" rtl="0" eaLnBrk="1" latinLnBrk="0" hangingPunct="1">
        <a:spcBef>
          <a:spcPct val="20000"/>
        </a:spcBef>
        <a:buFont typeface="Arial"/>
        <a:buChar char="•"/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7pPr>
      <a:lvl8pPr marL="2954630" indent="-196975" algn="l" defTabSz="393950" rtl="0" eaLnBrk="1" latinLnBrk="0" hangingPunct="1">
        <a:spcBef>
          <a:spcPct val="20000"/>
        </a:spcBef>
        <a:buFont typeface="Arial"/>
        <a:buChar char="•"/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8pPr>
      <a:lvl9pPr marL="3348582" indent="-196975" algn="l" defTabSz="393950" rtl="0" eaLnBrk="1" latinLnBrk="0" hangingPunct="1">
        <a:spcBef>
          <a:spcPct val="20000"/>
        </a:spcBef>
        <a:buFont typeface="Arial"/>
        <a:buChar char="•"/>
        <a:defRPr kumimoji="1" sz="17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1pPr>
      <a:lvl2pPr marL="393950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2pPr>
      <a:lvl3pPr marL="787903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3pPr>
      <a:lvl4pPr marL="1181853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4pPr>
      <a:lvl5pPr marL="1575803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5pPr>
      <a:lvl6pPr marL="1969754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6pPr>
      <a:lvl7pPr marL="2363705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7pPr>
      <a:lvl8pPr marL="2757654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8pPr>
      <a:lvl9pPr marL="3151605" algn="l" defTabSz="393950" rtl="0" eaLnBrk="1" latinLnBrk="0" hangingPunct="1">
        <a:defRPr kumimoji="1" sz="15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83" userDrawn="1">
          <p15:clr>
            <a:srgbClr val="F26B43"/>
          </p15:clr>
        </p15:guide>
        <p15:guide id="2" pos="2535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9385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</p:sldLayoutIdLst>
  <p:hf hdr="0" ftr="0" dt="0"/>
  <p:txStyles>
    <p:titleStyle>
      <a:lvl1pPr algn="l" defTabSz="685817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5" indent="-171455" algn="l" defTabSz="6858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63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72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80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9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98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906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815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723" indent="-171455" algn="l" defTabSz="68581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9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17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26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34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43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51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60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69" algn="l" defTabSz="685817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E753B-DD10-4180-BF47-24482F57C659}" type="datetime1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FF8B8-A7A3-4339-9F4E-4E55C4142A9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6140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/>
          <p:nvPr userDrawn="1"/>
        </p:nvSpPr>
        <p:spPr>
          <a:xfrm>
            <a:off x="0" y="6434124"/>
            <a:ext cx="9906000" cy="42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81392" y="6503752"/>
            <a:ext cx="1178351" cy="29617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581651"/>
            <a:ext cx="709083" cy="1276350"/>
          </a:xfrm>
          <a:prstGeom prst="rect">
            <a:avLst/>
          </a:prstGeom>
        </p:spPr>
      </p:pic>
      <p:sp>
        <p:nvSpPr>
          <p:cNvPr id="10" name="TextBox 12"/>
          <p:cNvSpPr txBox="1"/>
          <p:nvPr userDrawn="1"/>
        </p:nvSpPr>
        <p:spPr>
          <a:xfrm>
            <a:off x="715441" y="6593330"/>
            <a:ext cx="1596912" cy="123111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l" defTabSz="6095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0" i="0" dirty="0" smtClean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2020 NTT DATA Corporation</a:t>
            </a:r>
          </a:p>
        </p:txBody>
      </p:sp>
      <p:sp>
        <p:nvSpPr>
          <p:cNvPr id="9" name="TextBox 16"/>
          <p:cNvSpPr txBox="1"/>
          <p:nvPr userDrawn="1"/>
        </p:nvSpPr>
        <p:spPr>
          <a:xfrm>
            <a:off x="4633845" y="6551482"/>
            <a:ext cx="670231" cy="18466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200" b="0" i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b="0" i="0" dirty="0">
              <a:solidFill>
                <a:schemeClr val="bg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630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</p:sldLayoutIdLst>
  <p:hf hdr="0" dt="0"/>
  <p:txStyles>
    <p:titleStyle>
      <a:lvl1pPr algn="l" defTabSz="484862" rtl="0" eaLnBrk="1" fontAlgn="base" hangingPunct="1">
        <a:spcBef>
          <a:spcPct val="0"/>
        </a:spcBef>
        <a:spcAft>
          <a:spcPct val="0"/>
        </a:spcAft>
        <a:defRPr kumimoji="1" sz="1909" b="0" i="0" kern="1200" spc="160" baseline="0">
          <a:solidFill>
            <a:srgbClr val="404040"/>
          </a:solidFill>
          <a:latin typeface="HGPGothicE" charset="-128"/>
          <a:ea typeface="HGPGothicE" charset="-128"/>
          <a:cs typeface="HGPGothicE" charset="-128"/>
        </a:defRPr>
      </a:lvl1pPr>
      <a:lvl2pPr algn="l" defTabSz="484862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484862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484862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484862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484862" algn="l" defTabSz="484862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969727" algn="l" defTabSz="484862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454588" algn="l" defTabSz="484862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1939450" algn="l" defTabSz="484862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180141" indent="-180141" algn="l" defTabSz="484862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545" kern="1200">
          <a:solidFill>
            <a:schemeClr val="tx1"/>
          </a:solidFill>
          <a:latin typeface="Arial"/>
          <a:ea typeface="+mn-ea"/>
          <a:cs typeface="Arial"/>
        </a:defRPr>
      </a:lvl1pPr>
      <a:lvl2pPr marL="723926" indent="-239063" algn="l" defTabSz="484862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121" kern="1200">
          <a:solidFill>
            <a:schemeClr val="tx1"/>
          </a:solidFill>
          <a:latin typeface="Arial"/>
          <a:ea typeface="+mn-ea"/>
          <a:cs typeface="Arial"/>
        </a:defRPr>
      </a:lvl2pPr>
      <a:lvl3pPr marL="1156599" indent="-186874" algn="l" defTabSz="484862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121" kern="1200">
          <a:solidFill>
            <a:schemeClr val="tx1"/>
          </a:solidFill>
          <a:latin typeface="Arial"/>
          <a:ea typeface="+mn-ea"/>
          <a:cs typeface="Arial"/>
        </a:defRPr>
      </a:lvl3pPr>
      <a:lvl4pPr marL="1638094" indent="-183509" algn="l" defTabSz="484862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121" kern="1200">
          <a:solidFill>
            <a:schemeClr val="tx1"/>
          </a:solidFill>
          <a:latin typeface="Arial"/>
          <a:ea typeface="+mn-ea"/>
          <a:cs typeface="Arial"/>
        </a:defRPr>
      </a:lvl4pPr>
      <a:lvl5pPr marL="2121273" indent="-181825" algn="l" defTabSz="484862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2121" kern="1200">
          <a:solidFill>
            <a:schemeClr val="tx1"/>
          </a:solidFill>
          <a:latin typeface="Arial"/>
          <a:ea typeface="+mn-ea"/>
          <a:cs typeface="Arial"/>
        </a:defRPr>
      </a:lvl5pPr>
      <a:lvl6pPr marL="2666742" indent="-242431" algn="l" defTabSz="484862" rtl="0" eaLnBrk="1" latinLnBrk="0" hangingPunct="1">
        <a:spcBef>
          <a:spcPct val="20000"/>
        </a:spcBef>
        <a:buFont typeface="Arial"/>
        <a:buChar char="•"/>
        <a:defRPr kumimoji="1" sz="2121" kern="1200">
          <a:solidFill>
            <a:schemeClr val="tx1"/>
          </a:solidFill>
          <a:latin typeface="+mn-lt"/>
          <a:ea typeface="+mn-ea"/>
          <a:cs typeface="+mn-cs"/>
        </a:defRPr>
      </a:lvl6pPr>
      <a:lvl7pPr marL="3151607" indent="-242431" algn="l" defTabSz="484862" rtl="0" eaLnBrk="1" latinLnBrk="0" hangingPunct="1">
        <a:spcBef>
          <a:spcPct val="20000"/>
        </a:spcBef>
        <a:buFont typeface="Arial"/>
        <a:buChar char="•"/>
        <a:defRPr kumimoji="1" sz="2121" kern="1200">
          <a:solidFill>
            <a:schemeClr val="tx1"/>
          </a:solidFill>
          <a:latin typeface="+mn-lt"/>
          <a:ea typeface="+mn-ea"/>
          <a:cs typeface="+mn-cs"/>
        </a:defRPr>
      </a:lvl7pPr>
      <a:lvl8pPr marL="3636468" indent="-242431" algn="l" defTabSz="484862" rtl="0" eaLnBrk="1" latinLnBrk="0" hangingPunct="1">
        <a:spcBef>
          <a:spcPct val="20000"/>
        </a:spcBef>
        <a:buFont typeface="Arial"/>
        <a:buChar char="•"/>
        <a:defRPr kumimoji="1" sz="2121" kern="1200">
          <a:solidFill>
            <a:schemeClr val="tx1"/>
          </a:solidFill>
          <a:latin typeface="+mn-lt"/>
          <a:ea typeface="+mn-ea"/>
          <a:cs typeface="+mn-cs"/>
        </a:defRPr>
      </a:lvl8pPr>
      <a:lvl9pPr marL="4121332" indent="-242431" algn="l" defTabSz="484862" rtl="0" eaLnBrk="1" latinLnBrk="0" hangingPunct="1">
        <a:spcBef>
          <a:spcPct val="20000"/>
        </a:spcBef>
        <a:buFont typeface="Arial"/>
        <a:buChar char="•"/>
        <a:defRPr kumimoji="1" sz="21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1pPr>
      <a:lvl2pPr marL="484862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2pPr>
      <a:lvl3pPr marL="969727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3pPr>
      <a:lvl4pPr marL="1454588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4pPr>
      <a:lvl5pPr marL="1939450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5pPr>
      <a:lvl6pPr marL="2424313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6pPr>
      <a:lvl7pPr marL="2909175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7pPr>
      <a:lvl8pPr marL="3394036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8pPr>
      <a:lvl9pPr marL="3878899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83">
          <p15:clr>
            <a:srgbClr val="F26B43"/>
          </p15:clr>
        </p15:guide>
        <p15:guide id="2" pos="31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345783"/>
            <a:ext cx="8420100" cy="2387600"/>
          </a:xfrm>
        </p:spPr>
        <p:txBody>
          <a:bodyPr>
            <a:normAutofit/>
          </a:bodyPr>
          <a:lstStyle/>
          <a:p>
            <a:r>
              <a:rPr lang="ja-JP" altLang="en-US" sz="5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タイトル（任意）</a:t>
            </a:r>
            <a:r>
              <a:rPr kumimoji="1" lang="en-US" altLang="ja-JP" sz="5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5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20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2537010"/>
            <a:ext cx="7429500" cy="850037"/>
          </a:xfrm>
        </p:spPr>
        <p:txBody>
          <a:bodyPr>
            <a:norm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市町村名・発表者名：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33237" y="146594"/>
            <a:ext cx="19191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258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応用編研修　実践課題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12584" y="4092579"/>
            <a:ext cx="8880831" cy="2148564"/>
          </a:xfrm>
          <a:prstGeom prst="rect">
            <a:avLst/>
          </a:prstGeom>
          <a:solidFill>
            <a:srgbClr val="DB4D6D">
              <a:lumMod val="20000"/>
              <a:lumOff val="80000"/>
            </a:srgbClr>
          </a:solidFill>
          <a:ln w="28575" cap="flat" cmpd="sng" algn="ctr">
            <a:solidFill>
              <a:srgbClr val="DB4D6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defTabSz="9144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ja-JP" altLang="en-US" sz="1800" kern="0" dirty="0" smtClean="0">
                <a:solidFill>
                  <a:srgbClr val="000000"/>
                </a:solidFill>
                <a:latin typeface="Arial"/>
                <a:ea typeface="Meiryo UI"/>
              </a:rPr>
              <a:t>ファイル名</a:t>
            </a:r>
            <a:r>
              <a:rPr kumimoji="0" lang="ja-JP" altLang="en-US" sz="1800" kern="0" dirty="0">
                <a:solidFill>
                  <a:srgbClr val="000000"/>
                </a:solidFill>
                <a:latin typeface="Arial"/>
                <a:ea typeface="Meiryo UI"/>
              </a:rPr>
              <a:t>は「市町村名</a:t>
            </a:r>
            <a:r>
              <a:rPr kumimoji="0" lang="en-US" altLang="ja-JP" sz="1800" kern="0" dirty="0">
                <a:solidFill>
                  <a:srgbClr val="000000"/>
                </a:solidFill>
                <a:latin typeface="Arial"/>
                <a:ea typeface="Meiryo UI"/>
              </a:rPr>
              <a:t>_</a:t>
            </a:r>
            <a:r>
              <a:rPr kumimoji="0" lang="ja-JP" altLang="en-US" sz="1800" kern="0" dirty="0">
                <a:solidFill>
                  <a:srgbClr val="000000"/>
                </a:solidFill>
                <a:latin typeface="Arial"/>
                <a:ea typeface="Meiryo UI"/>
              </a:rPr>
              <a:t>氏名</a:t>
            </a:r>
            <a:r>
              <a:rPr kumimoji="0" lang="en-US" altLang="ja-JP" sz="1800" kern="0" dirty="0">
                <a:solidFill>
                  <a:srgbClr val="000000"/>
                </a:solidFill>
                <a:latin typeface="Arial"/>
                <a:ea typeface="Meiryo UI"/>
              </a:rPr>
              <a:t>_</a:t>
            </a:r>
            <a:r>
              <a:rPr kumimoji="0" lang="ja-JP" altLang="en-US" sz="1800" kern="0" dirty="0">
                <a:solidFill>
                  <a:srgbClr val="000000"/>
                </a:solidFill>
                <a:latin typeface="Arial"/>
                <a:ea typeface="Meiryo UI"/>
              </a:rPr>
              <a:t>実践課題」としてください</a:t>
            </a:r>
            <a:endParaRPr kumimoji="0" lang="en-US" altLang="ja-JP" sz="1800" kern="0" dirty="0">
              <a:solidFill>
                <a:srgbClr val="000000"/>
              </a:solidFill>
              <a:latin typeface="Arial"/>
              <a:ea typeface="Meiryo UI"/>
            </a:endParaRPr>
          </a:p>
          <a:p>
            <a:pPr marL="342900" indent="-342900" defTabSz="9144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0" lang="en-US" altLang="ja-JP" sz="1800" kern="0" dirty="0">
              <a:solidFill>
                <a:srgbClr val="000000"/>
              </a:solidFill>
              <a:latin typeface="Arial"/>
              <a:ea typeface="Meiryo UI"/>
            </a:endParaRPr>
          </a:p>
          <a:p>
            <a:pPr marL="342900" indent="-342900" defTabSz="9144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ja-JP" altLang="en-US" sz="1800" kern="0" dirty="0">
                <a:solidFill>
                  <a:srgbClr val="000000"/>
                </a:solidFill>
                <a:latin typeface="Arial"/>
                <a:ea typeface="Meiryo UI"/>
              </a:rPr>
              <a:t>デザインは自由です。ただし、スライドサイズは</a:t>
            </a:r>
            <a:r>
              <a:rPr kumimoji="0" lang="en-US" altLang="ja-JP" sz="1800" kern="0" dirty="0">
                <a:solidFill>
                  <a:srgbClr val="000000"/>
                </a:solidFill>
                <a:latin typeface="Arial"/>
                <a:ea typeface="Meiryo UI"/>
              </a:rPr>
              <a:t>A4</a:t>
            </a:r>
            <a:r>
              <a:rPr kumimoji="0" lang="ja-JP" altLang="en-US" sz="1800" kern="0" dirty="0">
                <a:solidFill>
                  <a:srgbClr val="000000"/>
                </a:solidFill>
                <a:latin typeface="Arial"/>
                <a:ea typeface="Meiryo UI"/>
              </a:rPr>
              <a:t>横に設定ください。</a:t>
            </a:r>
          </a:p>
          <a:p>
            <a:pPr marL="342900" indent="-342900" defTabSz="9144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ja-JP" altLang="en-US" sz="1800" kern="0" dirty="0">
                <a:solidFill>
                  <a:srgbClr val="000000"/>
                </a:solidFill>
                <a:latin typeface="Arial"/>
                <a:ea typeface="Meiryo UI"/>
              </a:rPr>
              <a:t>グループワーク時に画面共有を行うため</a:t>
            </a:r>
            <a:r>
              <a:rPr kumimoji="0" lang="ja-JP" altLang="en-US" sz="1800" kern="0" dirty="0" err="1">
                <a:solidFill>
                  <a:srgbClr val="000000"/>
                </a:solidFill>
                <a:latin typeface="Arial"/>
                <a:ea typeface="Meiryo UI"/>
              </a:rPr>
              <a:t>、</a:t>
            </a:r>
            <a:r>
              <a:rPr kumimoji="0" lang="ja-JP" altLang="en-US" sz="1800" kern="0" dirty="0">
                <a:solidFill>
                  <a:srgbClr val="000000"/>
                </a:solidFill>
                <a:latin typeface="Arial"/>
                <a:ea typeface="Meiryo UI"/>
              </a:rPr>
              <a:t>フォントサイズは大きめ（</a:t>
            </a:r>
            <a:r>
              <a:rPr kumimoji="0" lang="en-US" altLang="ja-JP" sz="1800" kern="0" dirty="0">
                <a:solidFill>
                  <a:srgbClr val="000000"/>
                </a:solidFill>
                <a:latin typeface="Arial"/>
                <a:ea typeface="Meiryo UI"/>
              </a:rPr>
              <a:t>12pt</a:t>
            </a:r>
            <a:r>
              <a:rPr kumimoji="0" lang="ja-JP" altLang="en-US" sz="1800" kern="0" dirty="0">
                <a:solidFill>
                  <a:srgbClr val="000000"/>
                </a:solidFill>
                <a:latin typeface="Arial"/>
                <a:ea typeface="Meiryo UI"/>
              </a:rPr>
              <a:t>以上）に設定し作成ください。</a:t>
            </a:r>
          </a:p>
          <a:p>
            <a:pPr marL="342900" indent="-342900" defTabSz="9144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0" lang="ja-JP" altLang="en-US" sz="1800" kern="0" dirty="0">
                <a:solidFill>
                  <a:srgbClr val="000000"/>
                </a:solidFill>
                <a:latin typeface="Arial"/>
                <a:ea typeface="Meiryo UI"/>
              </a:rPr>
              <a:t>ページ数は右下に入れてください。</a:t>
            </a:r>
            <a:endParaRPr kumimoji="0" lang="en-US" altLang="ja-JP" sz="1800" kern="0" dirty="0">
              <a:solidFill>
                <a:srgbClr val="000000"/>
              </a:solidFill>
              <a:latin typeface="Arial"/>
              <a:ea typeface="Meiryo UI"/>
            </a:endParaRPr>
          </a:p>
        </p:txBody>
      </p:sp>
    </p:spTree>
    <p:extLst>
      <p:ext uri="{BB962C8B-B14F-4D97-AF65-F5344CB8AC3E}">
        <p14:creationId xmlns:p14="http://schemas.microsoft.com/office/powerpoint/2010/main" val="244936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3264" y="0"/>
            <a:ext cx="8641361" cy="1325563"/>
          </a:xfrm>
        </p:spPr>
        <p:txBody>
          <a:bodyPr>
            <a:normAutofit/>
          </a:bodyPr>
          <a:lstStyle/>
          <a:p>
            <a:r>
              <a:rPr lang="ja-JP" altLang="en-US" sz="2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話を聞いた内容、発見・気づき</a:t>
            </a:r>
            <a:r>
              <a:rPr lang="en-US" altLang="ja-JP" sz="2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en-US" altLang="ja-JP" sz="2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2FF8B8-A7A3-4339-9F4E-4E55C4142A9B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393264" y="1207873"/>
            <a:ext cx="9237916" cy="5148479"/>
          </a:xfrm>
          <a:solidFill>
            <a:srgbClr val="DB4D6D">
              <a:lumMod val="20000"/>
              <a:lumOff val="80000"/>
            </a:srgbClr>
          </a:solidFill>
          <a:ln w="28575" cap="flat" cmpd="sng" algn="ctr">
            <a:solidFill>
              <a:srgbClr val="DB4D6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108000" rIns="9144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143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kumimoji="0" lang="ja-JP" altLang="en-US" sz="2000" kern="0" dirty="0">
                <a:solidFill>
                  <a:srgbClr val="000000"/>
                </a:solidFill>
                <a:latin typeface="Arial"/>
                <a:ea typeface="Meiryo UI"/>
              </a:rPr>
              <a:t>話を聞いた対象とその理由</a:t>
            </a:r>
          </a:p>
          <a:p>
            <a:pPr marL="114300" indent="-3429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kumimoji="0" lang="ja-JP" altLang="en-US" sz="2000" kern="0" dirty="0">
                <a:solidFill>
                  <a:srgbClr val="000000"/>
                </a:solidFill>
                <a:latin typeface="Arial"/>
                <a:ea typeface="Meiryo UI"/>
              </a:rPr>
              <a:t>聞いた内容と、発見・気づき</a:t>
            </a:r>
          </a:p>
          <a:p>
            <a:pPr marL="0" indent="0">
              <a:spcBef>
                <a:spcPts val="600"/>
              </a:spcBef>
              <a:buNone/>
            </a:pPr>
            <a:r>
              <a:rPr kumimoji="0" lang="ja-JP" altLang="en-US" sz="2000" kern="0" dirty="0">
                <a:solidFill>
                  <a:srgbClr val="000000"/>
                </a:solidFill>
                <a:latin typeface="Arial"/>
                <a:ea typeface="Meiryo UI"/>
              </a:rPr>
              <a:t>を</a:t>
            </a:r>
            <a:r>
              <a:rPr kumimoji="0" lang="ja-JP" altLang="ja-JP" sz="2000" kern="0" dirty="0">
                <a:solidFill>
                  <a:srgbClr val="000000"/>
                </a:solidFill>
                <a:latin typeface="Arial"/>
                <a:ea typeface="Meiryo UI"/>
              </a:rPr>
              <a:t>記載してください。</a:t>
            </a:r>
            <a:endParaRPr kumimoji="0" lang="en-US" altLang="ja-JP" sz="2000" kern="0" dirty="0">
              <a:solidFill>
                <a:srgbClr val="000000"/>
              </a:solidFill>
              <a:latin typeface="Arial"/>
              <a:ea typeface="Meiryo UI"/>
            </a:endParaRPr>
          </a:p>
          <a:p>
            <a:pPr marL="0">
              <a:spcBef>
                <a:spcPts val="600"/>
              </a:spcBef>
            </a:pPr>
            <a:endParaRPr kumimoji="0" lang="en-US" altLang="ja-JP" sz="2000" kern="0" dirty="0">
              <a:solidFill>
                <a:srgbClr val="000000"/>
              </a:solidFill>
              <a:latin typeface="Arial"/>
              <a:ea typeface="Meiryo UI"/>
            </a:endParaRPr>
          </a:p>
          <a:p>
            <a:pPr marL="462940" lvl="1" defTabSz="925880"/>
            <a:endParaRPr lang="en-US" altLang="ja-JP" sz="1822" dirty="0"/>
          </a:p>
          <a:p>
            <a:pPr marL="0" indent="0">
              <a:spcBef>
                <a:spcPts val="600"/>
              </a:spcBef>
              <a:buNone/>
            </a:pPr>
            <a:r>
              <a:rPr kumimoji="0" lang="en-US" altLang="ja-JP" sz="2000" kern="0" dirty="0">
                <a:solidFill>
                  <a:srgbClr val="000000"/>
                </a:solidFill>
                <a:latin typeface="Arial"/>
                <a:ea typeface="Meiryo UI"/>
              </a:rPr>
              <a:t>※</a:t>
            </a:r>
            <a:r>
              <a:rPr kumimoji="0" lang="ja-JP" altLang="ja-JP" sz="2000" kern="0" dirty="0">
                <a:solidFill>
                  <a:srgbClr val="000000"/>
                </a:solidFill>
                <a:latin typeface="Arial"/>
                <a:ea typeface="Meiryo UI"/>
              </a:rPr>
              <a:t>必要に応じて、別添資料を用意いただいて構いません。</a:t>
            </a:r>
          </a:p>
        </p:txBody>
      </p:sp>
    </p:spTree>
    <p:extLst>
      <p:ext uri="{BB962C8B-B14F-4D97-AF65-F5344CB8AC3E}">
        <p14:creationId xmlns:p14="http://schemas.microsoft.com/office/powerpoint/2010/main" val="31360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0700" y="0"/>
            <a:ext cx="8543925" cy="1325563"/>
          </a:xfrm>
        </p:spPr>
        <p:txBody>
          <a:bodyPr>
            <a:normAutofit/>
          </a:bodyPr>
          <a:lstStyle/>
          <a:p>
            <a:r>
              <a:rPr lang="ja-JP" altLang="en-US" sz="2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今後のアクションとして検討したいこと</a:t>
            </a:r>
            <a:r>
              <a:rPr lang="en-US" altLang="ja-JP" sz="2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2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フォローアップで相談したいこと</a:t>
            </a:r>
            <a:endParaRPr lang="en-US" altLang="ja-JP" sz="28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2FF8B8-A7A3-4339-9F4E-4E55C4142A9B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コンテンツ プレースホルダー 4"/>
          <p:cNvSpPr txBox="1">
            <a:spLocks/>
          </p:cNvSpPr>
          <p:nvPr/>
        </p:nvSpPr>
        <p:spPr>
          <a:xfrm>
            <a:off x="490700" y="1209199"/>
            <a:ext cx="8924600" cy="5207504"/>
          </a:xfrm>
          <a:prstGeom prst="rect">
            <a:avLst/>
          </a:prstGeom>
          <a:solidFill>
            <a:srgbClr val="DB4D6D">
              <a:lumMod val="20000"/>
              <a:lumOff val="80000"/>
            </a:srgbClr>
          </a:solidFill>
          <a:ln w="28575" cap="flat" cmpd="sng" algn="ctr">
            <a:solidFill>
              <a:srgbClr val="DB4D6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108000" rIns="9144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defTabSz="914400">
              <a:spcBef>
                <a:spcPts val="600"/>
              </a:spcBef>
              <a:defRPr kumimoji="0" sz="2000" kern="0">
                <a:solidFill>
                  <a:srgbClr val="000000"/>
                </a:solidFill>
                <a:latin typeface="Arial"/>
                <a:ea typeface="Meiryo UI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ü"/>
            </a:pPr>
            <a:r>
              <a:rPr lang="ja-JP" altLang="en-US" dirty="0"/>
              <a:t>話を聞いた結果を踏まえ、今後のアクションとして検討したいこと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ja-JP" altLang="en-US" dirty="0"/>
              <a:t>フォローアップで相談したいこと、感じているモヤモヤ等</a:t>
            </a:r>
            <a:endParaRPr lang="en-US" altLang="ja-JP" dirty="0"/>
          </a:p>
          <a:p>
            <a:r>
              <a:rPr lang="ja-JP" altLang="en-US" dirty="0"/>
              <a:t>を</a:t>
            </a:r>
            <a:r>
              <a:rPr lang="ja-JP" altLang="ja-JP" dirty="0"/>
              <a:t>記載してください</a:t>
            </a:r>
            <a:r>
              <a:rPr lang="ja-JP" altLang="ja-JP" dirty="0" smtClean="0"/>
              <a:t>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3618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0700" y="0"/>
            <a:ext cx="8734263" cy="1325563"/>
          </a:xfrm>
        </p:spPr>
        <p:txBody>
          <a:bodyPr>
            <a:normAutofit/>
          </a:bodyPr>
          <a:lstStyle/>
          <a:p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参考資料</a:t>
            </a:r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2FF8B8-A7A3-4339-9F4E-4E55C4142A9B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4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コンテンツ プレースホルダー 4"/>
          <p:cNvSpPr txBox="1">
            <a:spLocks/>
          </p:cNvSpPr>
          <p:nvPr/>
        </p:nvSpPr>
        <p:spPr>
          <a:xfrm>
            <a:off x="490700" y="1209199"/>
            <a:ext cx="8924600" cy="4685514"/>
          </a:xfrm>
          <a:prstGeom prst="rect">
            <a:avLst/>
          </a:prstGeom>
          <a:solidFill>
            <a:srgbClr val="DB4D6D">
              <a:lumMod val="20000"/>
              <a:lumOff val="80000"/>
            </a:srgbClr>
          </a:solidFill>
          <a:ln w="28575" cap="flat" cmpd="sng" algn="ctr">
            <a:solidFill>
              <a:srgbClr val="DB4D6D">
                <a:lumMod val="20000"/>
                <a:lumOff val="8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108000" rIns="91440" bIns="10800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ja-JP"/>
            </a:defPPr>
            <a:lvl1pPr defTabSz="914400">
              <a:spcBef>
                <a:spcPts val="600"/>
              </a:spcBef>
              <a:defRPr kumimoji="0" sz="2000" kern="0">
                <a:solidFill>
                  <a:srgbClr val="000000"/>
                </a:solidFill>
                <a:latin typeface="Arial"/>
                <a:ea typeface="Meiryo UI"/>
              </a:defRPr>
            </a:lvl1pPr>
          </a:lstStyle>
          <a:p>
            <a:r>
              <a:rPr lang="en-US" altLang="ja-JP" dirty="0"/>
              <a:t>p.2,p.3</a:t>
            </a:r>
            <a:r>
              <a:rPr lang="ja-JP" altLang="en-US" dirty="0"/>
              <a:t>の補足情報（アクションの内容に係る具体的な情報）があれば</a:t>
            </a:r>
            <a:r>
              <a:rPr lang="ja-JP" altLang="en-US" dirty="0" err="1"/>
              <a:t>ご</a:t>
            </a:r>
            <a:r>
              <a:rPr lang="ja-JP" altLang="en-US" dirty="0"/>
              <a:t>記載ください。</a:t>
            </a: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5598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プレゼンテーションテンプレート2018">
  <a:themeElements>
    <a:clrScheme name="NTT DATA COLOR MASTER">
      <a:dk1>
        <a:srgbClr val="404040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>
              <a:lumMod val="75000"/>
            </a:schemeClr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1" id="{1002E71F-39FA-48A1-B24E-13FA0B17CF42}" vid="{86FE4335-9944-4E1B-8949-43117500DF9D}"/>
    </a:ext>
  </a:extLst>
</a:theme>
</file>

<file path=ppt/theme/theme2.xml><?xml version="1.0" encoding="utf-8"?>
<a:theme xmlns:a="http://schemas.openxmlformats.org/drawingml/2006/main" name="1_プレゼンテーションテンプレート2018">
  <a:themeElements>
    <a:clrScheme name="NTT DATA COLOR MASTER">
      <a:dk1>
        <a:srgbClr val="404040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>
              <a:lumMod val="75000"/>
            </a:schemeClr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1" id="{1002E71F-39FA-48A1-B24E-13FA0B17CF42}" vid="{86FE4335-9944-4E1B-8949-43117500DF9D}"/>
    </a:ext>
  </a:extLst>
</a:theme>
</file>

<file path=ppt/theme/theme3.xml><?xml version="1.0" encoding="utf-8"?>
<a:theme xmlns:a="http://schemas.openxmlformats.org/drawingml/2006/main" name="2_プレゼンテーションテンプレート2018">
  <a:themeElements>
    <a:clrScheme name="NTT DATA COLOR MASTER">
      <a:dk1>
        <a:srgbClr val="404040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>
              <a:lumMod val="75000"/>
            </a:schemeClr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1" id="{1002E71F-39FA-48A1-B24E-13FA0B17CF42}" vid="{86FE4335-9944-4E1B-8949-43117500DF9D}"/>
    </a:ext>
  </a:extLst>
</a:theme>
</file>

<file path=ppt/theme/theme4.xml><?xml version="1.0" encoding="utf-8"?>
<a:theme xmlns:a="http://schemas.openxmlformats.org/drawingml/2006/main" name="レイアウト">
  <a:themeElements>
    <a:clrScheme name="NTT DATA Image Colors">
      <a:dk1>
        <a:srgbClr val="FFFFFF"/>
      </a:dk1>
      <a:lt1>
        <a:srgbClr val="404040"/>
      </a:lt1>
      <a:dk2>
        <a:srgbClr val="0080B1"/>
      </a:dk2>
      <a:lt2>
        <a:srgbClr val="0F1C50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ユーザー定義 1">
      <a:majorFont>
        <a:latin typeface="Arial"/>
        <a:ea typeface="BIZ UDPゴシック"/>
        <a:cs typeface=""/>
      </a:majorFont>
      <a:minorFont>
        <a:latin typeface="Arial"/>
        <a:ea typeface="BIZ UD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1_プレゼンテーションテンプレート_A4_日本語.potx" id="{1CF91FD4-C057-45AF-A240-53B218FA5567}" vid="{9762F6B5-0D40-4942-955E-6F1C9AA3898C}"/>
    </a:ext>
  </a:extLst>
</a:theme>
</file>

<file path=ppt/theme/theme5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プレゼンテーションテンプレート2018">
  <a:themeElements>
    <a:clrScheme name="NTT DATA COLOR MASTER">
      <a:dk1>
        <a:srgbClr val="404040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>
              <a:lumMod val="75000"/>
            </a:schemeClr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1" id="{1002E71F-39FA-48A1-B24E-13FA0B17CF42}" vid="{86FE4335-9944-4E1B-8949-43117500DF9D}"/>
    </a:ext>
  </a:extLst>
</a:theme>
</file>

<file path=ppt/theme/theme7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BAC5F4CC296444800C0E1D34BCA86F" ma:contentTypeVersion="2" ma:contentTypeDescription="新しいドキュメントを作成します。" ma:contentTypeScope="" ma:versionID="ee1c388704996a436741ddf44d48ee91">
  <xsd:schema xmlns:xsd="http://www.w3.org/2001/XMLSchema" xmlns:xs="http://www.w3.org/2001/XMLSchema" xmlns:p="http://schemas.microsoft.com/office/2006/metadata/properties" xmlns:ns2="87719735-18f7-42b6-8eca-e88c29461057" targetNamespace="http://schemas.microsoft.com/office/2006/metadata/properties" ma:root="true" ma:fieldsID="ccaa4f190338a14842b757179fcc2a96" ns2:_="">
    <xsd:import namespace="87719735-18f7-42b6-8eca-e88c294610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719735-18f7-42b6-8eca-e88c294610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45A985-3873-4A27-8FD1-15EC1FE17E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719735-18f7-42b6-8eca-e88c294610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315AFA3-8E7E-45C7-9053-B104CCB1E668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87719735-18f7-42b6-8eca-e88c2946105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62AE0AA-7A41-49A1-AD8D-BAC5403063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プレゼンテーションテンプレート（A4)</Template>
  <TotalTime>37856</TotalTime>
  <Words>180</Words>
  <Application>Microsoft Office PowerPoint</Application>
  <PresentationFormat>A4 210 x 297 mm</PresentationFormat>
  <Paragraphs>25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4</vt:i4>
      </vt:variant>
    </vt:vector>
  </HeadingPairs>
  <TitlesOfParts>
    <vt:vector size="22" baseType="lpstr">
      <vt:lpstr>BIZ UDPゴシック</vt:lpstr>
      <vt:lpstr>HGPGothicE</vt:lpstr>
      <vt:lpstr>HGP創英角ｺﾞｼｯｸUB</vt:lpstr>
      <vt:lpstr>Meiryo UI</vt:lpstr>
      <vt:lpstr>MS PGothic</vt:lpstr>
      <vt:lpstr>Yu Gothic</vt:lpstr>
      <vt:lpstr>Yu Gothic</vt:lpstr>
      <vt:lpstr>游ゴシック Light</vt:lpstr>
      <vt:lpstr>Arial</vt:lpstr>
      <vt:lpstr>Calibri</vt:lpstr>
      <vt:lpstr>Calibri Light</vt:lpstr>
      <vt:lpstr>Wingdings</vt:lpstr>
      <vt:lpstr>プレゼンテーションテンプレート2018</vt:lpstr>
      <vt:lpstr>1_プレゼンテーションテンプレート2018</vt:lpstr>
      <vt:lpstr>2_プレゼンテーションテンプレート2018</vt:lpstr>
      <vt:lpstr>レイアウト</vt:lpstr>
      <vt:lpstr>Office テーマ</vt:lpstr>
      <vt:lpstr>3_プレゼンテーションテンプレート2018</vt:lpstr>
      <vt:lpstr>タイトル（任意） </vt:lpstr>
      <vt:lpstr>話を聞いた内容、発見・気づき </vt:lpstr>
      <vt:lpstr>今後のアクションとして検討したいこと フォローアップで相談したいこと</vt:lpstr>
      <vt:lpstr>参考資料</vt:lpstr>
    </vt:vector>
  </TitlesOfParts>
  <Company>NTTデータ経営研究所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大野孝司</dc:creator>
  <cp:lastModifiedBy>大野 孝司</cp:lastModifiedBy>
  <cp:revision>893</cp:revision>
  <cp:lastPrinted>2020-01-25T08:05:39Z</cp:lastPrinted>
  <dcterms:created xsi:type="dcterms:W3CDTF">2019-05-19T14:39:40Z</dcterms:created>
  <dcterms:modified xsi:type="dcterms:W3CDTF">2022-10-23T17:17:06Z</dcterms:modified>
  <cp:version>1.4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0x0101002BBAC5F4CC296444800C0E1D34BCA86F</vt:lpwstr>
  </property>
</Properties>
</file>