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79" r:id="rId2"/>
  </p:sldMasterIdLst>
  <p:notesMasterIdLst>
    <p:notesMasterId r:id="rId14"/>
  </p:notesMasterIdLst>
  <p:handoutMasterIdLst>
    <p:handoutMasterId r:id="rId15"/>
  </p:handoutMasterIdLst>
  <p:sldIdLst>
    <p:sldId id="2145705352" r:id="rId3"/>
    <p:sldId id="2145705349" r:id="rId4"/>
    <p:sldId id="2145705353" r:id="rId5"/>
    <p:sldId id="2145705355" r:id="rId6"/>
    <p:sldId id="2145705357" r:id="rId7"/>
    <p:sldId id="2145705361" r:id="rId8"/>
    <p:sldId id="2145705356" r:id="rId9"/>
    <p:sldId id="2145705360" r:id="rId10"/>
    <p:sldId id="2145705362" r:id="rId11"/>
    <p:sldId id="2145705354" r:id="rId12"/>
    <p:sldId id="2145705364" r:id="rId13"/>
  </p:sldIdLst>
  <p:sldSz cx="12192000" cy="6858000"/>
  <p:notesSz cx="6807200" cy="9939338"/>
  <p:custDataLst>
    <p:tags r:id="rId16"/>
  </p:custDataLst>
  <p:defaultTextStyle>
    <a:defPPr>
      <a:defRPr lang="en-US"/>
    </a:defPPr>
    <a:lvl1pPr algn="l" rtl="0" fontAlgn="base">
      <a:spcBef>
        <a:spcPct val="0"/>
      </a:spcBef>
      <a:spcAft>
        <a:spcPct val="0"/>
      </a:spcAft>
      <a:defRPr sz="1632" kern="1200">
        <a:solidFill>
          <a:schemeClr val="tx1"/>
        </a:solidFill>
        <a:latin typeface="Arial" charset="0"/>
        <a:ea typeface="+mn-ea"/>
        <a:cs typeface="+mn-cs"/>
      </a:defRPr>
    </a:lvl1pPr>
    <a:lvl2pPr marL="466454" algn="l" rtl="0" fontAlgn="base">
      <a:spcBef>
        <a:spcPct val="0"/>
      </a:spcBef>
      <a:spcAft>
        <a:spcPct val="0"/>
      </a:spcAft>
      <a:defRPr sz="1632" kern="1200">
        <a:solidFill>
          <a:schemeClr val="tx1"/>
        </a:solidFill>
        <a:latin typeface="Arial" charset="0"/>
        <a:ea typeface="+mn-ea"/>
        <a:cs typeface="+mn-cs"/>
      </a:defRPr>
    </a:lvl2pPr>
    <a:lvl3pPr marL="932909" algn="l" rtl="0" fontAlgn="base">
      <a:spcBef>
        <a:spcPct val="0"/>
      </a:spcBef>
      <a:spcAft>
        <a:spcPct val="0"/>
      </a:spcAft>
      <a:defRPr sz="1632" kern="1200">
        <a:solidFill>
          <a:schemeClr val="tx1"/>
        </a:solidFill>
        <a:latin typeface="Arial" charset="0"/>
        <a:ea typeface="+mn-ea"/>
        <a:cs typeface="+mn-cs"/>
      </a:defRPr>
    </a:lvl3pPr>
    <a:lvl4pPr marL="1399362" algn="l" rtl="0" fontAlgn="base">
      <a:spcBef>
        <a:spcPct val="0"/>
      </a:spcBef>
      <a:spcAft>
        <a:spcPct val="0"/>
      </a:spcAft>
      <a:defRPr sz="1632" kern="1200">
        <a:solidFill>
          <a:schemeClr val="tx1"/>
        </a:solidFill>
        <a:latin typeface="Arial" charset="0"/>
        <a:ea typeface="+mn-ea"/>
        <a:cs typeface="+mn-cs"/>
      </a:defRPr>
    </a:lvl4pPr>
    <a:lvl5pPr marL="1865817" algn="l" rtl="0" fontAlgn="base">
      <a:spcBef>
        <a:spcPct val="0"/>
      </a:spcBef>
      <a:spcAft>
        <a:spcPct val="0"/>
      </a:spcAft>
      <a:defRPr sz="1632" kern="1200">
        <a:solidFill>
          <a:schemeClr val="tx1"/>
        </a:solidFill>
        <a:latin typeface="Arial" charset="0"/>
        <a:ea typeface="+mn-ea"/>
        <a:cs typeface="+mn-cs"/>
      </a:defRPr>
    </a:lvl5pPr>
    <a:lvl6pPr marL="2332271" algn="l" defTabSz="932909" rtl="0" eaLnBrk="1" latinLnBrk="0" hangingPunct="1">
      <a:defRPr sz="1632" kern="1200">
        <a:solidFill>
          <a:schemeClr val="tx1"/>
        </a:solidFill>
        <a:latin typeface="Arial" charset="0"/>
        <a:ea typeface="+mn-ea"/>
        <a:cs typeface="+mn-cs"/>
      </a:defRPr>
    </a:lvl6pPr>
    <a:lvl7pPr marL="2798726" algn="l" defTabSz="932909" rtl="0" eaLnBrk="1" latinLnBrk="0" hangingPunct="1">
      <a:defRPr sz="1632" kern="1200">
        <a:solidFill>
          <a:schemeClr val="tx1"/>
        </a:solidFill>
        <a:latin typeface="Arial" charset="0"/>
        <a:ea typeface="+mn-ea"/>
        <a:cs typeface="+mn-cs"/>
      </a:defRPr>
    </a:lvl7pPr>
    <a:lvl8pPr marL="3265180" algn="l" defTabSz="932909" rtl="0" eaLnBrk="1" latinLnBrk="0" hangingPunct="1">
      <a:defRPr sz="1632" kern="1200">
        <a:solidFill>
          <a:schemeClr val="tx1"/>
        </a:solidFill>
        <a:latin typeface="Arial" charset="0"/>
        <a:ea typeface="+mn-ea"/>
        <a:cs typeface="+mn-cs"/>
      </a:defRPr>
    </a:lvl8pPr>
    <a:lvl9pPr marL="3731635" algn="l" defTabSz="932909" rtl="0" eaLnBrk="1" latinLnBrk="0" hangingPunct="1">
      <a:defRPr sz="1632"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0000"/>
    <a:srgbClr val="E6E6E6"/>
    <a:srgbClr val="8BE1F9"/>
    <a:srgbClr val="D1F3FD"/>
    <a:srgbClr val="0563BB"/>
    <a:srgbClr val="CC0099"/>
    <a:srgbClr val="003C58"/>
    <a:srgbClr val="FFFFFF"/>
    <a:srgbClr val="0354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51"/>
    <p:restoredTop sz="96192" autoAdjust="0"/>
  </p:normalViewPr>
  <p:slideViewPr>
    <p:cSldViewPr snapToGrid="0" snapToObjects="1">
      <p:cViewPr varScale="1">
        <p:scale>
          <a:sx n="115" d="100"/>
          <a:sy n="115" d="100"/>
        </p:scale>
        <p:origin x="744" y="102"/>
      </p:cViewPr>
      <p:guideLst>
        <p:guide orient="horz" pos="2069"/>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46" d="100"/>
          <a:sy n="46" d="100"/>
        </p:scale>
        <p:origin x="2764" y="52"/>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1562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0" name="Rectangle 2"/>
          <p:cNvSpPr>
            <a:spLocks noGrp="1" noRot="1" noChangeAspect="1" noChangeArrowheads="1" noTextEdit="1"/>
          </p:cNvSpPr>
          <p:nvPr>
            <p:ph type="sldImg" idx="2"/>
          </p:nvPr>
        </p:nvSpPr>
        <p:spPr>
          <a:xfrm>
            <a:off x="200025" y="533400"/>
            <a:ext cx="6456363" cy="3632200"/>
          </a:xfrm>
          <a:prstGeom prst="rect">
            <a:avLst/>
          </a:prstGeom>
          <a:noFill/>
          <a:ln w="9525">
            <a:solidFill>
              <a:schemeClr val="tx1"/>
            </a:solidFill>
            <a:miter lim="800000"/>
            <a:headEnd/>
            <a:tailEnd/>
          </a:ln>
          <a:effectLst/>
        </p:spPr>
      </p:sp>
      <p:sp>
        <p:nvSpPr>
          <p:cNvPr id="1101" name="Rectangle 3"/>
          <p:cNvSpPr>
            <a:spLocks noGrp="1" noChangeArrowheads="1"/>
          </p:cNvSpPr>
          <p:nvPr>
            <p:ph type="body" sz="quarter" idx="3"/>
          </p:nvPr>
        </p:nvSpPr>
        <p:spPr>
          <a:xfrm>
            <a:off x="240404" y="4399832"/>
            <a:ext cx="6374441" cy="1255793"/>
          </a:xfrm>
          <a:prstGeom prst="rect">
            <a:avLst/>
          </a:prstGeom>
          <a:noFill/>
          <a:ln>
            <a:noFill/>
          </a:ln>
          <a:effectLst/>
        </p:spPr>
        <p:txBody>
          <a:bodyPr vert="horz" wrap="square" lIns="0" tIns="0" rIns="0" bIns="0" numCol="1" anchor="t" anchorCtr="0" compatLnSpc="1">
            <a:prstTxWarp prst="textNoShape">
              <a:avLst/>
            </a:prstTxWarp>
            <a:sp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02" name="Rectangle 7"/>
          <p:cNvSpPr>
            <a:spLocks noGrp="1" noChangeArrowheads="1"/>
          </p:cNvSpPr>
          <p:nvPr>
            <p:ph type="sldNum" sz="quarter" idx="5"/>
          </p:nvPr>
        </p:nvSpPr>
        <p:spPr>
          <a:xfrm>
            <a:off x="6427292" y="9558753"/>
            <a:ext cx="187552" cy="184666"/>
          </a:xfrm>
          <a:prstGeom prst="rect">
            <a:avLst/>
          </a:prstGeom>
          <a:noFill/>
          <a:ln>
            <a:noFill/>
          </a:ln>
          <a:effectLst/>
        </p:spPr>
        <p:txBody>
          <a:bodyPr vert="horz" wrap="none" lIns="0" tIns="0" rIns="0" bIns="0" numCol="1" anchor="b" anchorCtr="0" compatLnSpc="1">
            <a:prstTxWarp prst="textNoShape">
              <a:avLst/>
            </a:prstTxWarp>
            <a:spAutoFit/>
          </a:bodyPr>
          <a:lstStyle>
            <a:lvl1pPr algn="r">
              <a:defRPr sz="1200"/>
            </a:lvl1pPr>
          </a:lstStyle>
          <a:p>
            <a:pPr>
              <a:defRPr/>
            </a:pPr>
            <a:fld id="{3C3A632B-FBDE-46D4-BF6F-6D14421E6342}" type="slidenum">
              <a:rPr lang="en-US"/>
              <a:pPr>
                <a:defRPr/>
              </a:pPr>
              <a:t>‹#›</a:t>
            </a:fld>
            <a:endParaRPr lang="en-US" dirty="0"/>
          </a:p>
        </p:txBody>
      </p:sp>
      <p:sp>
        <p:nvSpPr>
          <p:cNvPr id="1103" name="doc id"/>
          <p:cNvSpPr>
            <a:spLocks noGrp="1" noChangeArrowheads="1"/>
          </p:cNvSpPr>
          <p:nvPr>
            <p:ph type="ftr" sz="quarter" idx="4"/>
          </p:nvPr>
        </p:nvSpPr>
        <p:spPr>
          <a:xfrm>
            <a:off x="6614779" y="111038"/>
            <a:ext cx="65" cy="123111"/>
          </a:xfrm>
          <a:prstGeom prst="rect">
            <a:avLst/>
          </a:prstGeom>
          <a:noFill/>
          <a:ln>
            <a:noFill/>
          </a:ln>
          <a:effectLst/>
        </p:spPr>
        <p:txBody>
          <a:bodyPr vert="horz" wrap="none" lIns="0" tIns="0" rIns="0" bIns="0" numCol="1" anchor="b" anchorCtr="0" compatLnSpc="1">
            <a:prstTxWarp prst="textNoShape">
              <a:avLst/>
            </a:prstTxWarp>
            <a:spAutoFit/>
          </a:bodyPr>
          <a:lstStyle>
            <a:lvl1pPr algn="r">
              <a:defRPr sz="800"/>
            </a:lvl1pPr>
          </a:lstStyle>
          <a:p>
            <a:pPr>
              <a:defRPr/>
            </a:pPr>
            <a:endParaRPr lang="en-US" dirty="0"/>
          </a:p>
        </p:txBody>
      </p:sp>
    </p:spTree>
    <p:extLst>
      <p:ext uri="{BB962C8B-B14F-4D97-AF65-F5344CB8AC3E}">
        <p14:creationId xmlns:p14="http://schemas.microsoft.com/office/powerpoint/2010/main" val="3303025599"/>
      </p:ext>
    </p:extLst>
  </p:cSld>
  <p:clrMap bg1="lt1" tx1="dk1" bg2="lt2" tx2="dk2" accent1="accent1" accent2="accent2" accent3="accent3" accent4="accent4" accent5="accent5" accent6="accent6" hlink="hlink" folHlink="folHlink"/>
  <p:hf hdr="0" ftr="0" dt="0"/>
  <p:notesStyle>
    <a:lvl1pPr algn="l" defTabSz="913473" rtl="0" eaLnBrk="0" fontAlgn="base" hangingPunct="0">
      <a:spcBef>
        <a:spcPct val="0"/>
      </a:spcBef>
      <a:spcAft>
        <a:spcPct val="0"/>
      </a:spcAft>
      <a:buClr>
        <a:schemeClr val="tx2"/>
      </a:buClr>
      <a:defRPr sz="1632" kern="1200">
        <a:solidFill>
          <a:schemeClr val="tx1"/>
        </a:solidFill>
        <a:latin typeface="Arial" charset="0"/>
        <a:ea typeface="+mn-ea"/>
        <a:cs typeface="+mn-cs"/>
      </a:defRPr>
    </a:lvl1pPr>
    <a:lvl2pPr marL="119853" indent="-118233" algn="l" defTabSz="913473" rtl="0" eaLnBrk="0" fontAlgn="base" hangingPunct="0">
      <a:spcBef>
        <a:spcPct val="0"/>
      </a:spcBef>
      <a:spcAft>
        <a:spcPct val="0"/>
      </a:spcAft>
      <a:buClr>
        <a:schemeClr val="tx2"/>
      </a:buClr>
      <a:buSzPct val="120000"/>
      <a:buFont typeface="Arial" charset="0"/>
      <a:buChar char="▪"/>
      <a:defRPr sz="1632" kern="1200">
        <a:solidFill>
          <a:schemeClr val="tx1"/>
        </a:solidFill>
        <a:latin typeface="Arial" charset="0"/>
        <a:ea typeface="+mn-ea"/>
        <a:cs typeface="+mn-cs"/>
      </a:defRPr>
    </a:lvl2pPr>
    <a:lvl3pPr marL="306111" indent="-184638" algn="l" defTabSz="913473" rtl="0" eaLnBrk="0" fontAlgn="base" hangingPunct="0">
      <a:spcBef>
        <a:spcPct val="0"/>
      </a:spcBef>
      <a:spcAft>
        <a:spcPct val="0"/>
      </a:spcAft>
      <a:buClr>
        <a:schemeClr val="tx2"/>
      </a:buClr>
      <a:buSzPct val="120000"/>
      <a:buFont typeface="Arial" charset="0"/>
      <a:buChar char="–"/>
      <a:defRPr sz="1632" kern="1200">
        <a:solidFill>
          <a:schemeClr val="tx1"/>
        </a:solidFill>
        <a:latin typeface="Arial" charset="0"/>
        <a:ea typeface="+mn-ea"/>
        <a:cs typeface="+mn-cs"/>
      </a:defRPr>
    </a:lvl3pPr>
    <a:lvl4pPr marL="435681" indent="-127951" algn="l" defTabSz="913473" rtl="0" eaLnBrk="0" fontAlgn="base" hangingPunct="0">
      <a:spcBef>
        <a:spcPct val="0"/>
      </a:spcBef>
      <a:spcAft>
        <a:spcPct val="0"/>
      </a:spcAft>
      <a:buClr>
        <a:schemeClr val="tx2"/>
      </a:buClr>
      <a:buFont typeface="Arial" charset="0"/>
      <a:buChar char="▫"/>
      <a:defRPr sz="1632" kern="1200">
        <a:solidFill>
          <a:schemeClr val="tx1"/>
        </a:solidFill>
        <a:latin typeface="Arial" charset="0"/>
        <a:ea typeface="+mn-ea"/>
        <a:cs typeface="+mn-cs"/>
      </a:defRPr>
    </a:lvl4pPr>
    <a:lvl5pPr marL="553914" indent="-116613" algn="l" defTabSz="913473" rtl="0" eaLnBrk="0" fontAlgn="base" hangingPunct="0">
      <a:spcBef>
        <a:spcPct val="0"/>
      </a:spcBef>
      <a:spcAft>
        <a:spcPct val="0"/>
      </a:spcAft>
      <a:buClr>
        <a:schemeClr val="tx2"/>
      </a:buClr>
      <a:buSzPct val="89000"/>
      <a:buFont typeface="Arial" charset="0"/>
      <a:buChar char="-"/>
      <a:defRPr sz="1632" kern="1200">
        <a:solidFill>
          <a:schemeClr val="tx1"/>
        </a:solidFill>
        <a:latin typeface="Arial" charset="0"/>
        <a:ea typeface="+mn-ea"/>
        <a:cs typeface="+mn-cs"/>
      </a:defRPr>
    </a:lvl5pPr>
    <a:lvl6pPr marL="2332271" algn="l" defTabSz="932909" rtl="0" eaLnBrk="1" latinLnBrk="0" hangingPunct="1">
      <a:defRPr sz="1224" kern="1200">
        <a:solidFill>
          <a:schemeClr val="tx1"/>
        </a:solidFill>
        <a:latin typeface="+mn-lt"/>
        <a:ea typeface="+mn-ea"/>
        <a:cs typeface="+mn-cs"/>
      </a:defRPr>
    </a:lvl6pPr>
    <a:lvl7pPr marL="2798726" algn="l" defTabSz="932909" rtl="0" eaLnBrk="1" latinLnBrk="0" hangingPunct="1">
      <a:defRPr sz="1224" kern="1200">
        <a:solidFill>
          <a:schemeClr val="tx1"/>
        </a:solidFill>
        <a:latin typeface="+mn-lt"/>
        <a:ea typeface="+mn-ea"/>
        <a:cs typeface="+mn-cs"/>
      </a:defRPr>
    </a:lvl7pPr>
    <a:lvl8pPr marL="3265180" algn="l" defTabSz="932909" rtl="0" eaLnBrk="1" latinLnBrk="0" hangingPunct="1">
      <a:defRPr sz="1224" kern="1200">
        <a:solidFill>
          <a:schemeClr val="tx1"/>
        </a:solidFill>
        <a:latin typeface="+mn-lt"/>
        <a:ea typeface="+mn-ea"/>
        <a:cs typeface="+mn-cs"/>
      </a:defRPr>
    </a:lvl8pPr>
    <a:lvl9pPr marL="3731635" algn="l" defTabSz="932909" rtl="0" eaLnBrk="1" latinLnBrk="0" hangingPunct="1">
      <a:defRPr sz="122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0.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1.xml"/><Relationship Id="rId1" Type="http://schemas.openxmlformats.org/officeDocument/2006/relationships/vmlDrawing" Target="../drawings/vmlDrawing5.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1082" name="オブジェクト 57" hidden="1"/>
          <p:cNvGraphicFramePr/>
          <p:nvPr/>
        </p:nvGraphicFramePr>
        <p:xfrm>
          <a:off x="2163" y="1625"/>
          <a:ext cx="2159" cy="1619"/>
        </p:xfrm>
        <a:graphic>
          <a:graphicData uri="http://schemas.openxmlformats.org/presentationml/2006/ole">
            <mc:AlternateContent xmlns:mc="http://schemas.openxmlformats.org/markup-compatibility/2006">
              <mc:Choice xmlns:v="urn:schemas-microsoft-com:vml" Requires="v">
                <p:oleObj spid="_x0000_s2079" name="think-cell Slide" r:id="rId4" imgW="270" imgH="270" progId="TCLayout.ActiveDocument.1">
                  <p:embed/>
                </p:oleObj>
              </mc:Choice>
              <mc:Fallback>
                <p:oleObj name="think-cell Slide" r:id="rId4" imgW="270" imgH="270" progId="TCLayout.ActiveDocument.1">
                  <p:embed/>
                  <p:pic>
                    <p:nvPicPr>
                      <p:cNvPr id="0" name="オブジェクト 57" hidden="1"/>
                      <p:cNvPicPr>
                        <a:picLocks noChangeAspect="1"/>
                      </p:cNvPicPr>
                      <p:nvPr/>
                    </p:nvPicPr>
                    <p:blipFill>
                      <a:blip r:embed="rId5"/>
                      <a:stretch>
                        <a:fillRect/>
                      </a:stretch>
                    </p:blipFill>
                    <p:spPr>
                      <a:xfrm>
                        <a:off x="2163" y="1625"/>
                        <a:ext cx="2159" cy="1619"/>
                      </a:xfrm>
                      <a:prstGeom prst="rect">
                        <a:avLst/>
                      </a:prstGeom>
                    </p:spPr>
                  </p:pic>
                </p:oleObj>
              </mc:Fallback>
            </mc:AlternateContent>
          </a:graphicData>
        </a:graphic>
      </p:graphicFrame>
      <p:sp>
        <p:nvSpPr>
          <p:cNvPr id="1083" name="Rectangle 1"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1" i="0" baseline="0" dirty="0">
              <a:solidFill>
                <a:schemeClr val="tx1"/>
              </a:solidFill>
              <a:latin typeface="Arial" panose="020B0604020202020204" pitchFamily="34" charset="0"/>
              <a:ea typeface="ＭＳ Ｐゴシック" panose="020B0600070205080204" pitchFamily="50" charset="-128"/>
              <a:cs typeface="+mj-cs"/>
              <a:sym typeface="Arial" panose="020B0604020202020204" pitchFamily="34" charset="0"/>
            </a:endParaRPr>
          </a:p>
        </p:txBody>
      </p:sp>
      <p:sp>
        <p:nvSpPr>
          <p:cNvPr id="1084" name="doc id"/>
          <p:cNvSpPr txBox="1">
            <a:spLocks noChangeArrowheads="1"/>
          </p:cNvSpPr>
          <p:nvPr userDrawn="1"/>
        </p:nvSpPr>
        <p:spPr>
          <a:xfrm>
            <a:off x="11595907" y="37256"/>
            <a:ext cx="401720" cy="124720"/>
          </a:xfrm>
          <a:prstGeom prst="rect">
            <a:avLst/>
          </a:prstGeom>
          <a:noFill/>
          <a:ln>
            <a:noFill/>
          </a:ln>
          <a:effec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0" hangingPunct="1">
              <a:defRPr lang="x-none"/>
            </a:pPr>
            <a:endParaRPr lang="x-none" sz="816" baseline="0" noProof="0" dirty="0">
              <a:solidFill>
                <a:srgbClr val="482A06"/>
              </a:solidFill>
              <a:latin typeface="+mn-lt"/>
            </a:endParaRPr>
          </a:p>
        </p:txBody>
      </p:sp>
      <p:sp>
        <p:nvSpPr>
          <p:cNvPr id="1085" name="Working Draft Text" hidden="1"/>
          <p:cNvSpPr txBox="1">
            <a:spLocks noChangeArrowheads="1"/>
          </p:cNvSpPr>
          <p:nvPr userDrawn="1"/>
        </p:nvSpPr>
        <p:spPr>
          <a:xfrm>
            <a:off x="1856924" y="541313"/>
            <a:ext cx="9004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1" baseline="0" noProof="0">
                <a:solidFill>
                  <a:schemeClr val="tx1"/>
                </a:solidFill>
                <a:latin typeface="+mn-lt"/>
              </a:rPr>
              <a:t>WORKING DRAFT</a:t>
            </a:r>
            <a:endParaRPr lang="en-US" sz="612" b="1" baseline="0" noProof="0" dirty="0">
              <a:solidFill>
                <a:schemeClr val="tx1"/>
              </a:solidFill>
              <a:latin typeface="+mn-lt"/>
            </a:endParaRPr>
          </a:p>
        </p:txBody>
      </p:sp>
      <p:sp>
        <p:nvSpPr>
          <p:cNvPr id="1086" name="Working Draft" hidden="1"/>
          <p:cNvSpPr txBox="1">
            <a:spLocks noChangeArrowheads="1"/>
          </p:cNvSpPr>
          <p:nvPr userDrawn="1"/>
        </p:nvSpPr>
        <p:spPr>
          <a:xfrm>
            <a:off x="1856925" y="666924"/>
            <a:ext cx="3815785"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Last Modified 2020/06/25 11:42 Tokyo Standard Time</a:t>
            </a:r>
            <a:endParaRPr lang="en-US" sz="612" baseline="0" noProof="0" dirty="0">
              <a:solidFill>
                <a:schemeClr val="tx1"/>
              </a:solidFill>
              <a:latin typeface="+mn-lt"/>
            </a:endParaRPr>
          </a:p>
        </p:txBody>
      </p:sp>
      <p:sp>
        <p:nvSpPr>
          <p:cNvPr id="1087" name="Printed" hidden="1"/>
          <p:cNvSpPr txBox="1">
            <a:spLocks noChangeArrowheads="1"/>
          </p:cNvSpPr>
          <p:nvPr userDrawn="1"/>
        </p:nvSpPr>
        <p:spPr>
          <a:xfrm>
            <a:off x="1856925" y="792537"/>
            <a:ext cx="36189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Printed 2020/05/07 16:15 Tokyo Standard Time</a:t>
            </a:r>
            <a:endParaRPr lang="en-US" sz="612" baseline="0" noProof="0" dirty="0">
              <a:solidFill>
                <a:schemeClr val="tx1"/>
              </a:solidFill>
              <a:latin typeface="+mn-lt"/>
            </a:endParaRPr>
          </a:p>
        </p:txBody>
      </p:sp>
      <p:sp>
        <p:nvSpPr>
          <p:cNvPr id="1088" name="Title"/>
          <p:cNvSpPr>
            <a:spLocks noGrp="1" noChangeArrowheads="1"/>
          </p:cNvSpPr>
          <p:nvPr userDrawn="1">
            <p:ph type="ctrTitle"/>
          </p:nvPr>
        </p:nvSpPr>
        <p:spPr>
          <a:xfrm>
            <a:off x="746581" y="2449733"/>
            <a:ext cx="7605419" cy="369332"/>
          </a:xfrm>
          <a:prstGeom prst="rect">
            <a:avLst/>
          </a:prstGeom>
        </p:spPr>
        <p:txBody>
          <a:bodyPr wrap="square" lIns="0" tIns="0" rIns="0" bIns="0" anchor="b">
            <a:spAutoFit/>
          </a:bodyPr>
          <a:lstStyle>
            <a:lvl1pPr>
              <a:tabLst/>
              <a:defRPr lang="x-none" sz="2400" b="1" baseline="0">
                <a:solidFill>
                  <a:srgbClr val="003C58"/>
                </a:solidFill>
                <a:latin typeface="+mj-lt"/>
                <a:ea typeface="+mj-ea"/>
              </a:defRPr>
            </a:lvl1pPr>
          </a:lstStyle>
          <a:p>
            <a:pPr lvl="0" latinLnBrk="0"/>
            <a:r>
              <a:rPr lang="en-US" noProof="0" dirty="0"/>
              <a:t>Click to edit Master title style</a:t>
            </a:r>
          </a:p>
        </p:txBody>
      </p:sp>
      <p:sp>
        <p:nvSpPr>
          <p:cNvPr id="1089" name="Subtitle"/>
          <p:cNvSpPr>
            <a:spLocks noGrp="1" noChangeArrowheads="1"/>
          </p:cNvSpPr>
          <p:nvPr userDrawn="1">
            <p:ph type="subTitle" idx="1"/>
          </p:nvPr>
        </p:nvSpPr>
        <p:spPr>
          <a:xfrm>
            <a:off x="746581" y="3230987"/>
            <a:ext cx="7605419" cy="230832"/>
          </a:xfrm>
          <a:prstGeom prst="rect">
            <a:avLst/>
          </a:prstGeom>
        </p:spPr>
        <p:txBody>
          <a:bodyPr vert="horz" wrap="square" lIns="0" tIns="0" rIns="0" bIns="0" rtlCol="0">
            <a:spAutoFit/>
          </a:bodyPr>
          <a:lstStyle>
            <a:lvl1pPr>
              <a:defRPr lang="x-none" sz="1500" cap="none" noProof="0" dirty="0">
                <a:solidFill>
                  <a:schemeClr val="tx1"/>
                </a:solidFill>
                <a:latin typeface="+mj-lt"/>
              </a:defRPr>
            </a:lvl1pPr>
          </a:lstStyle>
          <a:p>
            <a:pPr lvl="0"/>
            <a:r>
              <a:rPr lang="en-US" noProof="0"/>
              <a:t>Click to edit Master subtitle style</a:t>
            </a:r>
            <a:endParaRPr lang="en-US" noProof="0" dirty="0"/>
          </a:p>
        </p:txBody>
      </p:sp>
      <p:sp>
        <p:nvSpPr>
          <p:cNvPr id="1090" name="Document type" hidden="1"/>
          <p:cNvSpPr txBox="1">
            <a:spLocks noChangeArrowheads="1"/>
          </p:cNvSpPr>
          <p:nvPr userDrawn="1"/>
        </p:nvSpPr>
        <p:spPr>
          <a:xfrm>
            <a:off x="746581" y="5032322"/>
            <a:ext cx="7605419" cy="161583"/>
          </a:xfrm>
          <a:prstGeom prst="rect">
            <a:avLst/>
          </a:prstGeom>
          <a:noFill/>
          <a:ln>
            <a:noFill/>
          </a:ln>
          <a:effectLst/>
        </p:spPr>
        <p:txBody>
          <a:bodyPr wrap="square" lIns="0" tIns="0" rIns="0" bIns="0" anchor="b">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1050" baseline="0" noProof="0" dirty="0">
                <a:solidFill>
                  <a:schemeClr val="tx1"/>
                </a:solidFill>
                <a:latin typeface="+mn-lt"/>
              </a:rPr>
              <a:t>Document type | Date</a:t>
            </a:r>
          </a:p>
        </p:txBody>
      </p:sp>
      <p:sp>
        <p:nvSpPr>
          <p:cNvPr id="1091" name="正方形/長方形 2"/>
          <p:cNvSpPr/>
          <p:nvPr userDrawn="1"/>
        </p:nvSpPr>
        <p:spPr>
          <a:xfrm>
            <a:off x="0" y="2962428"/>
            <a:ext cx="8352000" cy="159251"/>
          </a:xfrm>
          <a:prstGeom prst="rect">
            <a:avLst/>
          </a:prstGeom>
          <a:solidFill>
            <a:srgbClr val="44546A">
              <a:lumMod val="50000"/>
            </a:srgbClr>
          </a:solidFill>
          <a:ln w="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ja-JP" altLang="en-US" sz="1350" b="0" i="0" u="none" strike="noStrike" kern="0" cap="none" spc="0" normalizeH="0" baseline="0" noProof="0" dirty="0">
              <a:ln>
                <a:noFill/>
              </a:ln>
              <a:solidFill>
                <a:prstClr val="white"/>
              </a:solidFill>
              <a:effectLst/>
              <a:uLnTx/>
              <a:uFillTx/>
              <a:latin typeface="+mn-lt"/>
              <a:ea typeface="ＭＳ Ｐゴシック" panose="020B0600070205080204" pitchFamily="34" charset="-128"/>
              <a:cs typeface="+mn-cs"/>
            </a:endParaRPr>
          </a:p>
        </p:txBody>
      </p:sp>
    </p:spTree>
    <p:extLst>
      <p:ext uri="{BB962C8B-B14F-4D97-AF65-F5344CB8AC3E}">
        <p14:creationId xmlns:p14="http://schemas.microsoft.com/office/powerpoint/2010/main" val="78031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362386768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84977205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93721226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401408658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graphicFrame>
        <p:nvGraphicFramePr>
          <p:cNvPr id="1082" name="オブジェクト 57" hidden="1"/>
          <p:cNvGraphicFramePr/>
          <p:nvPr/>
        </p:nvGraphicFramePr>
        <p:xfrm>
          <a:off x="2163" y="1625"/>
          <a:ext cx="2159" cy="1619"/>
        </p:xfrm>
        <a:graphic>
          <a:graphicData uri="http://schemas.openxmlformats.org/presentationml/2006/ole">
            <mc:AlternateContent xmlns:mc="http://schemas.openxmlformats.org/markup-compatibility/2006">
              <mc:Choice xmlns:v="urn:schemas-microsoft-com:vml" Requires="v">
                <p:oleObj spid="_x0000_s4123" name="think-cell Slide" r:id="rId4" imgW="270" imgH="270" progId="TCLayout.ActiveDocument.1">
                  <p:embed/>
                </p:oleObj>
              </mc:Choice>
              <mc:Fallback>
                <p:oleObj name="think-cell Slide" r:id="rId4" imgW="270" imgH="270" progId="TCLayout.ActiveDocument.1">
                  <p:embed/>
                  <p:pic>
                    <p:nvPicPr>
                      <p:cNvPr id="1082" name="オブジェクト 57" hidden="1"/>
                      <p:cNvPicPr>
                        <a:picLocks noChangeAspect="1"/>
                      </p:cNvPicPr>
                      <p:nvPr/>
                    </p:nvPicPr>
                    <p:blipFill>
                      <a:blip r:embed="rId5"/>
                      <a:stretch>
                        <a:fillRect/>
                      </a:stretch>
                    </p:blipFill>
                    <p:spPr>
                      <a:xfrm>
                        <a:off x="2163" y="1625"/>
                        <a:ext cx="2159" cy="1619"/>
                      </a:xfrm>
                      <a:prstGeom prst="rect">
                        <a:avLst/>
                      </a:prstGeom>
                    </p:spPr>
                  </p:pic>
                </p:oleObj>
              </mc:Fallback>
            </mc:AlternateContent>
          </a:graphicData>
        </a:graphic>
      </p:graphicFrame>
      <p:sp>
        <p:nvSpPr>
          <p:cNvPr id="1083" name="Rectangle 1"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2400" b="1" i="0" baseline="0" dirty="0">
              <a:solidFill>
                <a:schemeClr val="tx1"/>
              </a:solidFill>
              <a:latin typeface="Arial" panose="020B0604020202020204" pitchFamily="34" charset="0"/>
              <a:ea typeface="ＭＳ Ｐゴシック" panose="020B0600070205080204" pitchFamily="50" charset="-128"/>
              <a:cs typeface="+mj-cs"/>
              <a:sym typeface="Arial" panose="020B0604020202020204" pitchFamily="34" charset="0"/>
            </a:endParaRPr>
          </a:p>
        </p:txBody>
      </p:sp>
      <p:sp>
        <p:nvSpPr>
          <p:cNvPr id="1084" name="doc id"/>
          <p:cNvSpPr txBox="1">
            <a:spLocks noChangeArrowheads="1"/>
          </p:cNvSpPr>
          <p:nvPr userDrawn="1"/>
        </p:nvSpPr>
        <p:spPr>
          <a:xfrm>
            <a:off x="11595907" y="37256"/>
            <a:ext cx="401720" cy="124720"/>
          </a:xfrm>
          <a:prstGeom prst="rect">
            <a:avLst/>
          </a:prstGeom>
          <a:noFill/>
          <a:ln>
            <a:noFill/>
          </a:ln>
          <a:effectLst/>
        </p:spPr>
        <p:txBody>
          <a:bodyPr wrap="none" lIns="0" tIns="0" rIns="0" bIns="0"/>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algn="r" eaLnBrk="0" hangingPunct="1">
              <a:defRPr lang="x-none"/>
            </a:pPr>
            <a:endParaRPr lang="x-none" sz="816" baseline="0" noProof="0" dirty="0">
              <a:solidFill>
                <a:srgbClr val="482A06"/>
              </a:solidFill>
              <a:latin typeface="+mn-lt"/>
            </a:endParaRPr>
          </a:p>
        </p:txBody>
      </p:sp>
      <p:sp>
        <p:nvSpPr>
          <p:cNvPr id="1085" name="Working Draft Text" hidden="1"/>
          <p:cNvSpPr txBox="1">
            <a:spLocks noChangeArrowheads="1"/>
          </p:cNvSpPr>
          <p:nvPr userDrawn="1"/>
        </p:nvSpPr>
        <p:spPr>
          <a:xfrm>
            <a:off x="1856924" y="541313"/>
            <a:ext cx="9004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1" baseline="0" noProof="0">
                <a:solidFill>
                  <a:schemeClr val="tx1"/>
                </a:solidFill>
                <a:latin typeface="+mn-lt"/>
              </a:rPr>
              <a:t>WORKING DRAFT</a:t>
            </a:r>
            <a:endParaRPr lang="en-US" sz="612" b="1" baseline="0" noProof="0" dirty="0">
              <a:solidFill>
                <a:schemeClr val="tx1"/>
              </a:solidFill>
              <a:latin typeface="+mn-lt"/>
            </a:endParaRPr>
          </a:p>
        </p:txBody>
      </p:sp>
      <p:sp>
        <p:nvSpPr>
          <p:cNvPr id="1086" name="Working Draft" hidden="1"/>
          <p:cNvSpPr txBox="1">
            <a:spLocks noChangeArrowheads="1"/>
          </p:cNvSpPr>
          <p:nvPr userDrawn="1"/>
        </p:nvSpPr>
        <p:spPr>
          <a:xfrm>
            <a:off x="1856925" y="666924"/>
            <a:ext cx="3815785"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Last Modified 2020/06/25 11:42 Tokyo Standard Time</a:t>
            </a:r>
            <a:endParaRPr lang="en-US" sz="612" baseline="0" noProof="0" dirty="0">
              <a:solidFill>
                <a:schemeClr val="tx1"/>
              </a:solidFill>
              <a:latin typeface="+mn-lt"/>
            </a:endParaRPr>
          </a:p>
        </p:txBody>
      </p:sp>
      <p:sp>
        <p:nvSpPr>
          <p:cNvPr id="1087" name="Printed" hidden="1"/>
          <p:cNvSpPr txBox="1">
            <a:spLocks noChangeArrowheads="1"/>
          </p:cNvSpPr>
          <p:nvPr userDrawn="1"/>
        </p:nvSpPr>
        <p:spPr>
          <a:xfrm>
            <a:off x="1856925" y="792537"/>
            <a:ext cx="3618996" cy="94193"/>
          </a:xfrm>
          <a:prstGeom prst="rect">
            <a:avLst/>
          </a:prstGeom>
          <a:noFill/>
          <a:ln>
            <a:noFill/>
          </a:ln>
          <a:effectLst/>
        </p:spPr>
        <p:txBody>
          <a:bodyPr wrap="squar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612" baseline="0" noProof="0">
                <a:solidFill>
                  <a:schemeClr val="tx1"/>
                </a:solidFill>
                <a:latin typeface="+mn-lt"/>
              </a:rPr>
              <a:t>Printed 2020/05/07 16:15 Tokyo Standard Time</a:t>
            </a:r>
            <a:endParaRPr lang="en-US" sz="612" baseline="0" noProof="0" dirty="0">
              <a:solidFill>
                <a:schemeClr val="tx1"/>
              </a:solidFill>
              <a:latin typeface="+mn-lt"/>
            </a:endParaRPr>
          </a:p>
        </p:txBody>
      </p:sp>
      <p:sp>
        <p:nvSpPr>
          <p:cNvPr id="1088" name="Title"/>
          <p:cNvSpPr>
            <a:spLocks noGrp="1" noChangeArrowheads="1"/>
          </p:cNvSpPr>
          <p:nvPr userDrawn="1">
            <p:ph type="ctrTitle"/>
          </p:nvPr>
        </p:nvSpPr>
        <p:spPr>
          <a:xfrm>
            <a:off x="746581" y="2486666"/>
            <a:ext cx="7605419" cy="332399"/>
          </a:xfrm>
          <a:prstGeom prst="rect">
            <a:avLst/>
          </a:prstGeom>
        </p:spPr>
        <p:txBody>
          <a:bodyPr wrap="square" lIns="0" tIns="0" rIns="0" bIns="0" anchor="b">
            <a:spAutoFit/>
          </a:bodyPr>
          <a:lstStyle>
            <a:lvl1pPr>
              <a:tabLst/>
              <a:defRPr lang="x-none" sz="2400" b="1" baseline="0">
                <a:solidFill>
                  <a:srgbClr val="003C58"/>
                </a:solidFill>
                <a:latin typeface="+mj-lt"/>
                <a:ea typeface="+mj-ea"/>
              </a:defRPr>
            </a:lvl1pPr>
          </a:lstStyle>
          <a:p>
            <a:pPr lvl="0" latinLnBrk="0"/>
            <a:r>
              <a:rPr lang="en-US" noProof="0" dirty="0"/>
              <a:t>Click to edit Master title style</a:t>
            </a:r>
          </a:p>
        </p:txBody>
      </p:sp>
      <p:sp>
        <p:nvSpPr>
          <p:cNvPr id="1089" name="Subtitle"/>
          <p:cNvSpPr>
            <a:spLocks noGrp="1" noChangeArrowheads="1"/>
          </p:cNvSpPr>
          <p:nvPr userDrawn="1">
            <p:ph type="subTitle" idx="1"/>
          </p:nvPr>
        </p:nvSpPr>
        <p:spPr>
          <a:xfrm>
            <a:off x="746581" y="3230987"/>
            <a:ext cx="7605419" cy="207749"/>
          </a:xfrm>
          <a:prstGeom prst="rect">
            <a:avLst/>
          </a:prstGeom>
        </p:spPr>
        <p:txBody>
          <a:bodyPr vert="horz" wrap="square" lIns="0" tIns="0" rIns="0" bIns="0" rtlCol="0">
            <a:spAutoFit/>
          </a:bodyPr>
          <a:lstStyle>
            <a:lvl1pPr>
              <a:defRPr lang="x-none" sz="1500" cap="none" noProof="0" dirty="0">
                <a:solidFill>
                  <a:schemeClr val="tx1"/>
                </a:solidFill>
                <a:latin typeface="+mj-lt"/>
              </a:defRPr>
            </a:lvl1pPr>
          </a:lstStyle>
          <a:p>
            <a:pPr lvl="0"/>
            <a:r>
              <a:rPr lang="en-US" noProof="0"/>
              <a:t>Click to edit Master subtitle style</a:t>
            </a:r>
            <a:endParaRPr lang="en-US" noProof="0" dirty="0"/>
          </a:p>
        </p:txBody>
      </p:sp>
      <p:sp>
        <p:nvSpPr>
          <p:cNvPr id="1090" name="Document type" hidden="1"/>
          <p:cNvSpPr txBox="1">
            <a:spLocks noChangeArrowheads="1"/>
          </p:cNvSpPr>
          <p:nvPr userDrawn="1"/>
        </p:nvSpPr>
        <p:spPr>
          <a:xfrm>
            <a:off x="746581" y="5032322"/>
            <a:ext cx="7605419" cy="161583"/>
          </a:xfrm>
          <a:prstGeom prst="rect">
            <a:avLst/>
          </a:prstGeom>
          <a:noFill/>
          <a:ln>
            <a:noFill/>
          </a:ln>
          <a:effectLst/>
        </p:spPr>
        <p:txBody>
          <a:bodyPr wrap="square" lIns="0" tIns="0" rIns="0" bIns="0" anchor="b">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1050" baseline="0" noProof="0" dirty="0">
                <a:solidFill>
                  <a:schemeClr val="tx1"/>
                </a:solidFill>
                <a:latin typeface="+mn-lt"/>
              </a:rPr>
              <a:t>Document type | Date</a:t>
            </a:r>
          </a:p>
        </p:txBody>
      </p:sp>
      <p:sp>
        <p:nvSpPr>
          <p:cNvPr id="1091" name="正方形/長方形 2"/>
          <p:cNvSpPr/>
          <p:nvPr userDrawn="1"/>
        </p:nvSpPr>
        <p:spPr>
          <a:xfrm>
            <a:off x="0" y="2962428"/>
            <a:ext cx="8352000" cy="159251"/>
          </a:xfrm>
          <a:prstGeom prst="rect">
            <a:avLst/>
          </a:prstGeom>
          <a:solidFill>
            <a:srgbClr val="44546A">
              <a:lumMod val="50000"/>
            </a:srgbClr>
          </a:solidFill>
          <a:ln w="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ja-JP" altLang="en-US" sz="1350" b="0" i="0" u="none" strike="noStrike" kern="0" cap="none" spc="0" normalizeH="0" baseline="0" noProof="0" dirty="0">
              <a:ln>
                <a:noFill/>
              </a:ln>
              <a:solidFill>
                <a:prstClr val="white"/>
              </a:solidFill>
              <a:effectLst/>
              <a:uLnTx/>
              <a:uFillTx/>
              <a:latin typeface="+mn-lt"/>
              <a:ea typeface="ＭＳ Ｐゴシック" panose="020B0600070205080204" pitchFamily="34" charset="-128"/>
              <a:cs typeface="+mn-cs"/>
            </a:endParaRPr>
          </a:p>
        </p:txBody>
      </p:sp>
    </p:spTree>
    <p:extLst>
      <p:ext uri="{BB962C8B-B14F-4D97-AF65-F5344CB8AC3E}">
        <p14:creationId xmlns:p14="http://schemas.microsoft.com/office/powerpoint/2010/main" val="1545779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graphicFrame>
        <p:nvGraphicFramePr>
          <p:cNvPr id="1093" name="オブジェクト 67" hidden="1"/>
          <p:cNvGraphicFramePr/>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5147" name="think-cell Slide" r:id="rId4" imgW="347" imgH="346" progId="TCLayout.ActiveDocument.1">
                  <p:embed/>
                </p:oleObj>
              </mc:Choice>
              <mc:Fallback>
                <p:oleObj name="think-cell Slide" r:id="rId4" imgW="347" imgH="346" progId="TCLayout.ActiveDocument.1">
                  <p:embed/>
                  <p:pic>
                    <p:nvPicPr>
                      <p:cNvPr id="1093" name="オブジェクト 67" hidden="1"/>
                      <p:cNvPicPr>
                        <a:picLocks noChangeAspect="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94" name="Rectangle 3"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1900" b="1" i="0" baseline="0" dirty="0">
              <a:solidFill>
                <a:schemeClr val="tx1"/>
              </a:solidFill>
              <a:latin typeface="Arial" panose="020B0604020202020204" pitchFamily="34" charset="0"/>
              <a:ea typeface="ＭＳ Ｐゴシック" panose="020B0600070205080204" pitchFamily="34" charset="-128"/>
              <a:cs typeface="+mj-cs"/>
              <a:sym typeface="Arial" panose="020B0604020202020204" pitchFamily="34" charset="0"/>
            </a:endParaRPr>
          </a:p>
        </p:txBody>
      </p:sp>
      <p:sp>
        <p:nvSpPr>
          <p:cNvPr id="1095" name="doc id" hidden="1"/>
          <p:cNvSpPr>
            <a:spLocks noChangeArrowheads="1"/>
          </p:cNvSpPr>
          <p:nvPr userDrawn="1"/>
        </p:nvSpPr>
        <p:spPr bwMode="gray">
          <a:xfrm flipH="1">
            <a:off x="10658004" y="51835"/>
            <a:ext cx="1231563" cy="70660"/>
          </a:xfrm>
          <a:prstGeom prst="rect">
            <a:avLst/>
          </a:prstGeom>
          <a:noFill/>
          <a:ln>
            <a:noFill/>
          </a:ln>
          <a:effectLst/>
        </p:spPr>
        <p:txBody>
          <a:bodyPr wrap="square" lIns="0" tIns="0" rIns="0" bIns="0">
            <a:spAutoFit/>
          </a:bodyPr>
          <a:lstStyle/>
          <a:p>
            <a:pPr algn="r" defTabSz="913520"/>
            <a:endParaRPr lang="x-none" sz="459" baseline="0" noProof="0" dirty="0">
              <a:solidFill>
                <a:schemeClr val="accent6"/>
              </a:solidFill>
              <a:latin typeface="+mn-lt"/>
              <a:ea typeface="+mn-ea"/>
            </a:endParaRPr>
          </a:p>
        </p:txBody>
      </p:sp>
      <p:sp>
        <p:nvSpPr>
          <p:cNvPr id="1096" name="Title"/>
          <p:cNvSpPr>
            <a:spLocks noGrp="1" noChangeArrowheads="1"/>
          </p:cNvSpPr>
          <p:nvPr>
            <p:ph type="title"/>
          </p:nvPr>
        </p:nvSpPr>
        <p:spPr>
          <a:xfrm>
            <a:off x="164084" y="484785"/>
            <a:ext cx="11725235" cy="307777"/>
          </a:xfrm>
          <a:prstGeom prst="rect">
            <a:avLst/>
          </a:prstGeom>
          <a:noFill/>
          <a:ln>
            <a:noFill/>
          </a:ln>
          <a:effectLst/>
        </p:spPr>
        <p:txBody>
          <a:bodyPr vert="horz" wrap="square" lIns="0" tIns="0" rIns="0" bIns="0" numCol="1" anchor="b" anchorCtr="0" compatLnSpc="1">
            <a:prstTxWarp prst="textNoShape">
              <a:avLst/>
            </a:prstTxWarp>
            <a:noAutofit/>
          </a:bodyPr>
          <a:lstStyle>
            <a:lvl1pPr>
              <a:defRPr sz="1900">
                <a:solidFill>
                  <a:schemeClr val="tx2"/>
                </a:solidFill>
              </a:defRPr>
            </a:lvl1pPr>
          </a:lstStyle>
          <a:p>
            <a:pPr lvl="0"/>
            <a:r>
              <a:rPr lang="en-US" noProof="0" dirty="0"/>
              <a:t>Click to edit Master title style</a:t>
            </a:r>
            <a:endParaRPr lang="x-none" noProof="0" dirty="0"/>
          </a:p>
        </p:txBody>
      </p:sp>
      <p:cxnSp>
        <p:nvCxnSpPr>
          <p:cNvPr id="1097" name="直線コネクタ 6"/>
          <p:cNvCxnSpPr>
            <a:cxnSpLocks/>
          </p:cNvCxnSpPr>
          <p:nvPr userDrawn="1"/>
        </p:nvCxnSpPr>
        <p:spPr bwMode="ltGray">
          <a:xfrm>
            <a:off x="3001" y="908349"/>
            <a:ext cx="11886567" cy="0"/>
          </a:xfrm>
          <a:prstGeom prst="line">
            <a:avLst/>
          </a:prstGeom>
          <a:noFill/>
          <a:ln w="63500" cap="flat" cmpd="sng" algn="ctr">
            <a:gradFill flip="none" rotWithShape="1">
              <a:gsLst>
                <a:gs pos="0">
                  <a:srgbClr val="5B9BD5">
                    <a:lumMod val="75000"/>
                  </a:srgbClr>
                </a:gs>
                <a:gs pos="50000">
                  <a:srgbClr val="5B9BD5">
                    <a:tint val="44500"/>
                    <a:satMod val="160000"/>
                  </a:srgbClr>
                </a:gs>
                <a:gs pos="100000">
                  <a:srgbClr val="5B9BD5">
                    <a:tint val="23500"/>
                    <a:satMod val="160000"/>
                  </a:srgbClr>
                </a:gs>
              </a:gsLst>
              <a:lin ang="0" scaled="1"/>
              <a:tileRect/>
            </a:gradFill>
            <a:prstDash val="solid"/>
            <a:miter lim="800000"/>
          </a:ln>
          <a:effectLst/>
        </p:spPr>
      </p:cxnSp>
      <p:sp>
        <p:nvSpPr>
          <p:cNvPr id="1098" name="Slide Number"/>
          <p:cNvSpPr txBox="1"/>
          <p:nvPr userDrawn="1"/>
        </p:nvSpPr>
        <p:spPr>
          <a:xfrm>
            <a:off x="11709399" y="6636895"/>
            <a:ext cx="254620" cy="123111"/>
          </a:xfrm>
          <a:prstGeom prst="rect">
            <a:avLst/>
          </a:prstGeom>
        </p:spPr>
        <p:txBody>
          <a:bodyPr vert="horz" wrap="square" lIns="0" tIns="0" rIns="0" bIns="0" rtlCol="0" anchor="ctr">
            <a:spAutoFit/>
          </a:bodyPr>
          <a:lstStyle>
            <a:defPPr>
              <a:defRPr lang="en-US"/>
            </a:defPPr>
            <a:lvl1pPr>
              <a:defRPr sz="1000" baseline="0">
                <a:latin typeface="+mn-lt"/>
              </a:defRPr>
            </a:lvl1pPr>
          </a:lstStyle>
          <a:p>
            <a:fld id="{42C328C1-A84F-4A39-A664-DBA00541A8C6}" type="slidenum">
              <a:rPr lang="en-US" sz="800" baseline="0" smtClean="0">
                <a:latin typeface="+mn-lt"/>
              </a:rPr>
              <a:pPr/>
              <a:t>‹#›</a:t>
            </a:fld>
            <a:endParaRPr lang="en-US" sz="800" baseline="0" dirty="0">
              <a:latin typeface="+mn-lt"/>
            </a:endParaRPr>
          </a:p>
        </p:txBody>
      </p:sp>
    </p:spTree>
    <p:extLst>
      <p:ext uri="{BB962C8B-B14F-4D97-AF65-F5344CB8AC3E}">
        <p14:creationId xmlns:p14="http://schemas.microsoft.com/office/powerpoint/2010/main" val="31341733"/>
      </p:ext>
    </p:extLst>
  </p:cSld>
  <p:clrMapOvr>
    <a:masterClrMapping/>
  </p:clrMapOvr>
  <p:extLst mod="1">
    <p:ext uri="{DCECCB84-F9BA-43D5-87BE-67443E8EF086}">
      <p15:sldGuideLst xmlns:p15="http://schemas.microsoft.com/office/powerpoint/2012/main">
        <p15:guide id="1" pos="7489" userDrawn="1">
          <p15:clr>
            <a:srgbClr val="F26B43"/>
          </p15:clr>
        </p15:guide>
        <p15:guide id="2" pos="101" userDrawn="1">
          <p15:clr>
            <a:srgbClr val="F26B43"/>
          </p15:clr>
        </p15:guide>
        <p15:guide id="3" orient="horz" pos="701" userDrawn="1">
          <p15:clr>
            <a:srgbClr val="F26B43"/>
          </p15:clr>
        </p15:guide>
        <p15:guide id="4" orient="horz" pos="3991" userDrawn="1">
          <p15:clr>
            <a:srgbClr val="F26B43"/>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1093" name="オブジェクト 67" hidden="1"/>
          <p:cNvGraphicFramePr/>
          <p:nvPr/>
        </p:nvGraphicFramePr>
        <p:xfrm>
          <a:off x="1589" y="1590"/>
          <a:ext cx="1587" cy="1587"/>
        </p:xfrm>
        <a:graphic>
          <a:graphicData uri="http://schemas.openxmlformats.org/presentationml/2006/ole">
            <mc:AlternateContent xmlns:mc="http://schemas.openxmlformats.org/markup-compatibility/2006">
              <mc:Choice xmlns:v="urn:schemas-microsoft-com:vml" Requires="v">
                <p:oleObj spid="_x0000_s3103" name="think-cell Slide" r:id="rId4" imgW="347" imgH="346" progId="TCLayout.ActiveDocument.1">
                  <p:embed/>
                </p:oleObj>
              </mc:Choice>
              <mc:Fallback>
                <p:oleObj name="think-cell Slide" r:id="rId4" imgW="347" imgH="346" progId="TCLayout.ActiveDocument.1">
                  <p:embed/>
                  <p:pic>
                    <p:nvPicPr>
                      <p:cNvPr id="0" name="オブジェクト 67" hidden="1"/>
                      <p:cNvPicPr>
                        <a:picLocks noChangeAspect="1"/>
                      </p:cNvPicPr>
                      <p:nvPr/>
                    </p:nvPicPr>
                    <p:blipFill>
                      <a:blip r:embed="rId5"/>
                      <a:stretch>
                        <a:fillRect/>
                      </a:stretch>
                    </p:blipFill>
                    <p:spPr>
                      <a:xfrm>
                        <a:off x="1589" y="1590"/>
                        <a:ext cx="1587" cy="1587"/>
                      </a:xfrm>
                      <a:prstGeom prst="rect">
                        <a:avLst/>
                      </a:prstGeom>
                    </p:spPr>
                  </p:pic>
                </p:oleObj>
              </mc:Fallback>
            </mc:AlternateContent>
          </a:graphicData>
        </a:graphic>
      </p:graphicFrame>
      <p:sp>
        <p:nvSpPr>
          <p:cNvPr id="1094" name="Rectangle 3" hidden="1"/>
          <p:cNvSpPr/>
          <p:nvPr userDrawn="1">
            <p:custDataLst>
              <p:tags r:id="rId2"/>
            </p:custDataLst>
          </p:nvPr>
        </p:nvSpPr>
        <p:spPr>
          <a:xfrm>
            <a:off x="1" y="0"/>
            <a:ext cx="158751" cy="158750"/>
          </a:xfrm>
          <a:prstGeom prst="rect">
            <a:avLst/>
          </a:prstGeom>
          <a:solidFill>
            <a:schemeClr val="accent1"/>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en-US" sz="1900" b="1" i="0" baseline="0" dirty="0">
              <a:solidFill>
                <a:schemeClr val="tx1"/>
              </a:solidFill>
              <a:latin typeface="Arial" panose="020B0604020202020204" pitchFamily="34" charset="0"/>
              <a:ea typeface="ＭＳ Ｐゴシック" panose="020B0600070205080204" pitchFamily="34" charset="-128"/>
              <a:cs typeface="+mj-cs"/>
              <a:sym typeface="Arial" panose="020B0604020202020204" pitchFamily="34" charset="0"/>
            </a:endParaRPr>
          </a:p>
        </p:txBody>
      </p:sp>
      <p:sp>
        <p:nvSpPr>
          <p:cNvPr id="1095" name="doc id" hidden="1"/>
          <p:cNvSpPr>
            <a:spLocks noChangeArrowheads="1"/>
          </p:cNvSpPr>
          <p:nvPr userDrawn="1"/>
        </p:nvSpPr>
        <p:spPr bwMode="gray">
          <a:xfrm flipH="1">
            <a:off x="10658004" y="51835"/>
            <a:ext cx="1231563" cy="70660"/>
          </a:xfrm>
          <a:prstGeom prst="rect">
            <a:avLst/>
          </a:prstGeom>
          <a:noFill/>
          <a:ln>
            <a:noFill/>
          </a:ln>
          <a:effectLst/>
        </p:spPr>
        <p:txBody>
          <a:bodyPr wrap="square" lIns="0" tIns="0" rIns="0" bIns="0">
            <a:spAutoFit/>
          </a:bodyPr>
          <a:lstStyle/>
          <a:p>
            <a:pPr algn="r" defTabSz="913520"/>
            <a:endParaRPr lang="x-none" sz="459" baseline="0" noProof="0" dirty="0">
              <a:solidFill>
                <a:schemeClr val="accent6"/>
              </a:solidFill>
              <a:latin typeface="+mn-lt"/>
              <a:ea typeface="+mn-ea"/>
            </a:endParaRPr>
          </a:p>
        </p:txBody>
      </p:sp>
      <p:sp>
        <p:nvSpPr>
          <p:cNvPr id="1096" name="Title"/>
          <p:cNvSpPr>
            <a:spLocks noGrp="1" noChangeArrowheads="1"/>
          </p:cNvSpPr>
          <p:nvPr>
            <p:ph type="title"/>
          </p:nvPr>
        </p:nvSpPr>
        <p:spPr>
          <a:xfrm>
            <a:off x="164084" y="484785"/>
            <a:ext cx="11725235" cy="307777"/>
          </a:xfrm>
          <a:prstGeom prst="rect">
            <a:avLst/>
          </a:prstGeom>
          <a:noFill/>
          <a:ln>
            <a:noFill/>
          </a:ln>
          <a:effectLst/>
        </p:spPr>
        <p:txBody>
          <a:bodyPr vert="horz" wrap="square" lIns="0" tIns="0" rIns="0" bIns="0" numCol="1" anchor="b" anchorCtr="0" compatLnSpc="1">
            <a:prstTxWarp prst="textNoShape">
              <a:avLst/>
            </a:prstTxWarp>
            <a:noAutofit/>
          </a:bodyPr>
          <a:lstStyle>
            <a:lvl1pPr>
              <a:defRPr sz="1900">
                <a:solidFill>
                  <a:schemeClr val="tx2"/>
                </a:solidFill>
              </a:defRPr>
            </a:lvl1pPr>
          </a:lstStyle>
          <a:p>
            <a:pPr lvl="0"/>
            <a:r>
              <a:rPr lang="en-US" noProof="0" dirty="0"/>
              <a:t>Click to edit Master title style</a:t>
            </a:r>
            <a:endParaRPr lang="x-none" noProof="0" dirty="0"/>
          </a:p>
        </p:txBody>
      </p:sp>
      <p:cxnSp>
        <p:nvCxnSpPr>
          <p:cNvPr id="1097" name="直線コネクタ 6"/>
          <p:cNvCxnSpPr>
            <a:cxnSpLocks/>
          </p:cNvCxnSpPr>
          <p:nvPr userDrawn="1"/>
        </p:nvCxnSpPr>
        <p:spPr bwMode="ltGray">
          <a:xfrm>
            <a:off x="3001" y="908349"/>
            <a:ext cx="11886567" cy="0"/>
          </a:xfrm>
          <a:prstGeom prst="line">
            <a:avLst/>
          </a:prstGeom>
          <a:noFill/>
          <a:ln w="63500" cap="flat" cmpd="sng" algn="ctr">
            <a:gradFill flip="none" rotWithShape="1">
              <a:gsLst>
                <a:gs pos="0">
                  <a:srgbClr val="5B9BD5">
                    <a:lumMod val="75000"/>
                  </a:srgbClr>
                </a:gs>
                <a:gs pos="50000">
                  <a:srgbClr val="5B9BD5">
                    <a:tint val="44500"/>
                    <a:satMod val="160000"/>
                  </a:srgbClr>
                </a:gs>
                <a:gs pos="100000">
                  <a:srgbClr val="5B9BD5">
                    <a:tint val="23500"/>
                    <a:satMod val="160000"/>
                  </a:srgbClr>
                </a:gs>
              </a:gsLst>
              <a:lin ang="0" scaled="1"/>
              <a:tileRect/>
            </a:gradFill>
            <a:prstDash val="solid"/>
            <a:miter lim="800000"/>
          </a:ln>
          <a:effectLst/>
        </p:spPr>
      </p:cxnSp>
      <p:sp>
        <p:nvSpPr>
          <p:cNvPr id="1098" name="Slide Number"/>
          <p:cNvSpPr txBox="1"/>
          <p:nvPr userDrawn="1"/>
        </p:nvSpPr>
        <p:spPr>
          <a:xfrm>
            <a:off x="11709399" y="6636895"/>
            <a:ext cx="254620" cy="123111"/>
          </a:xfrm>
          <a:prstGeom prst="rect">
            <a:avLst/>
          </a:prstGeom>
        </p:spPr>
        <p:txBody>
          <a:bodyPr vert="horz" wrap="square" lIns="0" tIns="0" rIns="0" bIns="0" rtlCol="0" anchor="ctr">
            <a:spAutoFit/>
          </a:bodyPr>
          <a:lstStyle>
            <a:defPPr>
              <a:defRPr lang="en-US"/>
            </a:defPPr>
            <a:lvl1pPr>
              <a:defRPr sz="1000" baseline="0">
                <a:latin typeface="+mn-lt"/>
              </a:defRPr>
            </a:lvl1pPr>
          </a:lstStyle>
          <a:p>
            <a:fld id="{42C328C1-A84F-4A39-A664-DBA00541A8C6}" type="slidenum">
              <a:rPr lang="en-US" sz="800" baseline="0" smtClean="0">
                <a:latin typeface="+mn-lt"/>
              </a:rPr>
              <a:pPr/>
              <a:t>‹#›</a:t>
            </a:fld>
            <a:endParaRPr lang="en-US" sz="800" baseline="0" dirty="0">
              <a:latin typeface="+mn-lt"/>
            </a:endParaRPr>
          </a:p>
        </p:txBody>
      </p:sp>
    </p:spTree>
    <p:extLst>
      <p:ext uri="{BB962C8B-B14F-4D97-AF65-F5344CB8AC3E}">
        <p14:creationId xmlns:p14="http://schemas.microsoft.com/office/powerpoint/2010/main" val="1806393017"/>
      </p:ext>
    </p:extLst>
  </p:cSld>
  <p:clrMapOvr>
    <a:masterClrMapping/>
  </p:clrMapOvr>
  <p:extLst mod="1">
    <p:ext uri="{DCECCB84-F9BA-43D5-87BE-67443E8EF086}">
      <p15:sldGuideLst xmlns:p15="http://schemas.microsoft.com/office/powerpoint/2012/main">
        <p15:guide id="1" pos="7489" userDrawn="1">
          <p15:clr>
            <a:srgbClr val="F26B43"/>
          </p15:clr>
        </p15:guide>
        <p15:guide id="2" pos="101" userDrawn="1">
          <p15:clr>
            <a:srgbClr val="F26B43"/>
          </p15:clr>
        </p15:guide>
        <p15:guide id="3" orient="horz" pos="701" userDrawn="1">
          <p15:clr>
            <a:srgbClr val="F26B43"/>
          </p15:clr>
        </p15:guide>
        <p15:guide id="4" orient="horz" pos="3991" userDrawn="1">
          <p15:clr>
            <a:srgbClr val="F26B43"/>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82425491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0917265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361281090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314412212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1998443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106672534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2476E9-2E76-4E25-84C5-9D466EA9A7C3}" type="datetimeFigureOut">
              <a:rPr kumimoji="1" lang="ja-JP" altLang="en-US" smtClean="0"/>
              <a:t>2021/7/1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C30C4F2-003E-4570-AD3D-C0D29F4596B9}" type="slidenum">
              <a:rPr kumimoji="1" lang="ja-JP" altLang="en-US" smtClean="0"/>
              <a:t>‹#›</a:t>
            </a:fld>
            <a:endParaRPr kumimoji="1" lang="ja-JP" altLang="en-US"/>
          </a:p>
        </p:txBody>
      </p:sp>
    </p:spTree>
    <p:extLst>
      <p:ext uri="{BB962C8B-B14F-4D97-AF65-F5344CB8AC3E}">
        <p14:creationId xmlns:p14="http://schemas.microsoft.com/office/powerpoint/2010/main" val="41802948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3" Type="http://schemas.openxmlformats.org/officeDocument/2006/relationships/tags" Target="../tags/tag10.xml"/><Relationship Id="rId18" Type="http://schemas.openxmlformats.org/officeDocument/2006/relationships/tags" Target="../tags/tag15.xml"/><Relationship Id="rId26" Type="http://schemas.openxmlformats.org/officeDocument/2006/relationships/tags" Target="../tags/tag23.xml"/><Relationship Id="rId3" Type="http://schemas.openxmlformats.org/officeDocument/2006/relationships/theme" Target="../theme/theme1.xml"/><Relationship Id="rId21" Type="http://schemas.openxmlformats.org/officeDocument/2006/relationships/tags" Target="../tags/tag18.xml"/><Relationship Id="rId34" Type="http://schemas.openxmlformats.org/officeDocument/2006/relationships/image" Target="../media/image1.emf"/><Relationship Id="rId7" Type="http://schemas.openxmlformats.org/officeDocument/2006/relationships/tags" Target="../tags/tag4.xml"/><Relationship Id="rId12" Type="http://schemas.openxmlformats.org/officeDocument/2006/relationships/tags" Target="../tags/tag9.xml"/><Relationship Id="rId17" Type="http://schemas.openxmlformats.org/officeDocument/2006/relationships/tags" Target="../tags/tag14.xml"/><Relationship Id="rId25" Type="http://schemas.openxmlformats.org/officeDocument/2006/relationships/tags" Target="../tags/tag22.xml"/><Relationship Id="rId33"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13.xml"/><Relationship Id="rId20" Type="http://schemas.openxmlformats.org/officeDocument/2006/relationships/tags" Target="../tags/tag17.xml"/><Relationship Id="rId29" Type="http://schemas.openxmlformats.org/officeDocument/2006/relationships/tags" Target="../tags/tag26.xml"/><Relationship Id="rId1" Type="http://schemas.openxmlformats.org/officeDocument/2006/relationships/slideLayout" Target="../slideLayouts/slideLayout1.xml"/><Relationship Id="rId6" Type="http://schemas.openxmlformats.org/officeDocument/2006/relationships/tags" Target="../tags/tag3.xml"/><Relationship Id="rId11" Type="http://schemas.openxmlformats.org/officeDocument/2006/relationships/tags" Target="../tags/tag8.xml"/><Relationship Id="rId24" Type="http://schemas.openxmlformats.org/officeDocument/2006/relationships/tags" Target="../tags/tag21.xml"/><Relationship Id="rId32" Type="http://schemas.openxmlformats.org/officeDocument/2006/relationships/tags" Target="../tags/tag29.xml"/><Relationship Id="rId5" Type="http://schemas.openxmlformats.org/officeDocument/2006/relationships/tags" Target="../tags/tag2.xml"/><Relationship Id="rId15" Type="http://schemas.openxmlformats.org/officeDocument/2006/relationships/tags" Target="../tags/tag12.xml"/><Relationship Id="rId23" Type="http://schemas.openxmlformats.org/officeDocument/2006/relationships/tags" Target="../tags/tag20.xml"/><Relationship Id="rId28" Type="http://schemas.openxmlformats.org/officeDocument/2006/relationships/tags" Target="../tags/tag25.xml"/><Relationship Id="rId10" Type="http://schemas.openxmlformats.org/officeDocument/2006/relationships/tags" Target="../tags/tag7.xml"/><Relationship Id="rId19" Type="http://schemas.openxmlformats.org/officeDocument/2006/relationships/tags" Target="../tags/tag16.xml"/><Relationship Id="rId31" Type="http://schemas.openxmlformats.org/officeDocument/2006/relationships/tags" Target="../tags/tag28.xml"/><Relationship Id="rId4" Type="http://schemas.openxmlformats.org/officeDocument/2006/relationships/vmlDrawing" Target="../drawings/vmlDrawing1.vml"/><Relationship Id="rId9" Type="http://schemas.openxmlformats.org/officeDocument/2006/relationships/tags" Target="../tags/tag6.xml"/><Relationship Id="rId14" Type="http://schemas.openxmlformats.org/officeDocument/2006/relationships/tags" Target="../tags/tag11.xml"/><Relationship Id="rId22" Type="http://schemas.openxmlformats.org/officeDocument/2006/relationships/tags" Target="../tags/tag19.xml"/><Relationship Id="rId27" Type="http://schemas.openxmlformats.org/officeDocument/2006/relationships/tags" Target="../tags/tag24.xml"/><Relationship Id="rId30" Type="http://schemas.openxmlformats.org/officeDocument/2006/relationships/tags" Target="../tags/tag27.xml"/><Relationship Id="rId8" Type="http://schemas.openxmlformats.org/officeDocument/2006/relationships/tags" Target="../tags/tag5.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15.xml"/><Relationship Id="rId18" Type="http://schemas.openxmlformats.org/officeDocument/2006/relationships/tags" Target="../tags/tag35.xml"/><Relationship Id="rId26" Type="http://schemas.openxmlformats.org/officeDocument/2006/relationships/tags" Target="../tags/tag43.xml"/><Relationship Id="rId39" Type="http://schemas.openxmlformats.org/officeDocument/2006/relationships/tags" Target="../tags/tag56.xml"/><Relationship Id="rId21" Type="http://schemas.openxmlformats.org/officeDocument/2006/relationships/tags" Target="../tags/tag38.xml"/><Relationship Id="rId34" Type="http://schemas.openxmlformats.org/officeDocument/2006/relationships/tags" Target="../tags/tag51.xml"/><Relationship Id="rId42" Type="http://schemas.openxmlformats.org/officeDocument/2006/relationships/tags" Target="../tags/tag59.xml"/><Relationship Id="rId7" Type="http://schemas.openxmlformats.org/officeDocument/2006/relationships/slideLayout" Target="../slideLayouts/slideLayout9.xml"/><Relationship Id="rId2" Type="http://schemas.openxmlformats.org/officeDocument/2006/relationships/slideLayout" Target="../slideLayouts/slideLayout4.xml"/><Relationship Id="rId16" Type="http://schemas.openxmlformats.org/officeDocument/2006/relationships/tags" Target="../tags/tag33.xml"/><Relationship Id="rId20" Type="http://schemas.openxmlformats.org/officeDocument/2006/relationships/tags" Target="../tags/tag37.xml"/><Relationship Id="rId29" Type="http://schemas.openxmlformats.org/officeDocument/2006/relationships/tags" Target="../tags/tag46.xml"/><Relationship Id="rId41" Type="http://schemas.openxmlformats.org/officeDocument/2006/relationships/tags" Target="../tags/tag58.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24" Type="http://schemas.openxmlformats.org/officeDocument/2006/relationships/tags" Target="../tags/tag41.xml"/><Relationship Id="rId32" Type="http://schemas.openxmlformats.org/officeDocument/2006/relationships/tags" Target="../tags/tag49.xml"/><Relationship Id="rId37" Type="http://schemas.openxmlformats.org/officeDocument/2006/relationships/tags" Target="../tags/tag54.xml"/><Relationship Id="rId40" Type="http://schemas.openxmlformats.org/officeDocument/2006/relationships/tags" Target="../tags/tag57.xml"/><Relationship Id="rId5" Type="http://schemas.openxmlformats.org/officeDocument/2006/relationships/slideLayout" Target="../slideLayouts/slideLayout7.xml"/><Relationship Id="rId15" Type="http://schemas.openxmlformats.org/officeDocument/2006/relationships/tags" Target="../tags/tag32.xml"/><Relationship Id="rId23" Type="http://schemas.openxmlformats.org/officeDocument/2006/relationships/tags" Target="../tags/tag40.xml"/><Relationship Id="rId28" Type="http://schemas.openxmlformats.org/officeDocument/2006/relationships/tags" Target="../tags/tag45.xml"/><Relationship Id="rId36" Type="http://schemas.openxmlformats.org/officeDocument/2006/relationships/tags" Target="../tags/tag53.xml"/><Relationship Id="rId10" Type="http://schemas.openxmlformats.org/officeDocument/2006/relationships/slideLayout" Target="../slideLayouts/slideLayout12.xml"/><Relationship Id="rId19" Type="http://schemas.openxmlformats.org/officeDocument/2006/relationships/tags" Target="../tags/tag36.xml"/><Relationship Id="rId31" Type="http://schemas.openxmlformats.org/officeDocument/2006/relationships/tags" Target="../tags/tag48.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 Id="rId22" Type="http://schemas.openxmlformats.org/officeDocument/2006/relationships/tags" Target="../tags/tag39.xml"/><Relationship Id="rId27" Type="http://schemas.openxmlformats.org/officeDocument/2006/relationships/tags" Target="../tags/tag44.xml"/><Relationship Id="rId30" Type="http://schemas.openxmlformats.org/officeDocument/2006/relationships/tags" Target="../tags/tag47.xml"/><Relationship Id="rId35" Type="http://schemas.openxmlformats.org/officeDocument/2006/relationships/tags" Target="../tags/tag52.xml"/><Relationship Id="rId8" Type="http://schemas.openxmlformats.org/officeDocument/2006/relationships/slideLayout" Target="../slideLayouts/slideLayout10.xml"/><Relationship Id="rId3" Type="http://schemas.openxmlformats.org/officeDocument/2006/relationships/slideLayout" Target="../slideLayouts/slideLayout5.xml"/><Relationship Id="rId12" Type="http://schemas.openxmlformats.org/officeDocument/2006/relationships/slideLayout" Target="../slideLayouts/slideLayout14.xml"/><Relationship Id="rId17" Type="http://schemas.openxmlformats.org/officeDocument/2006/relationships/tags" Target="../tags/tag34.xml"/><Relationship Id="rId25" Type="http://schemas.openxmlformats.org/officeDocument/2006/relationships/tags" Target="../tags/tag42.xml"/><Relationship Id="rId33" Type="http://schemas.openxmlformats.org/officeDocument/2006/relationships/tags" Target="../tags/tag50.xml"/><Relationship Id="rId38" Type="http://schemas.openxmlformats.org/officeDocument/2006/relationships/tags" Target="../tags/tag5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1025" name="オブジェクト 1" hidden="1"/>
          <p:cNvGraphicFramePr/>
          <p:nvPr/>
        </p:nvGraphicFramePr>
        <p:xfrm>
          <a:off x="0" y="3"/>
          <a:ext cx="215979" cy="161975"/>
        </p:xfrm>
        <a:graphic>
          <a:graphicData uri="http://schemas.openxmlformats.org/presentationml/2006/ole">
            <mc:AlternateContent xmlns:mc="http://schemas.openxmlformats.org/markup-compatibility/2006">
              <mc:Choice xmlns:v="urn:schemas-microsoft-com:vml" Requires="v">
                <p:oleObj spid="_x0000_s1055" name="think-cell Slide" r:id="rId33" imgW="270" imgH="270" progId="TCLayout.ActiveDocument.1">
                  <p:embed/>
                </p:oleObj>
              </mc:Choice>
              <mc:Fallback>
                <p:oleObj name="think-cell Slide" r:id="rId33" imgW="270" imgH="270" progId="TCLayout.ActiveDocument.1">
                  <p:embed/>
                  <p:pic>
                    <p:nvPicPr>
                      <p:cNvPr id="0" name="オブジェクト 1" hidden="1"/>
                      <p:cNvPicPr>
                        <a:picLocks noChangeAspect="1"/>
                      </p:cNvPicPr>
                      <p:nvPr/>
                    </p:nvPicPr>
                    <p:blipFill>
                      <a:blip r:embed="rId34"/>
                      <a:stretch>
                        <a:fillRect/>
                      </a:stretch>
                    </p:blipFill>
                    <p:spPr>
                      <a:xfrm>
                        <a:off x="0" y="3"/>
                        <a:ext cx="215979" cy="161975"/>
                      </a:xfrm>
                      <a:prstGeom prst="rect">
                        <a:avLst/>
                      </a:prstGeom>
                    </p:spPr>
                  </p:pic>
                </p:oleObj>
              </mc:Fallback>
            </mc:AlternateContent>
          </a:graphicData>
        </a:graphic>
      </p:graphicFrame>
      <p:sp>
        <p:nvSpPr>
          <p:cNvPr id="1026" name="Rectangle 5" hidden="1"/>
          <p:cNvSpPr/>
          <p:nvPr userDrawn="1">
            <p:custDataLst>
              <p:tags r:id="rId5"/>
            </p:custDataLst>
          </p:nvPr>
        </p:nvSpPr>
        <p:spPr>
          <a:xfrm>
            <a:off x="0" y="3"/>
            <a:ext cx="215979" cy="161975"/>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a:lnSpc>
                <a:spcPct val="100000"/>
              </a:lnSpc>
              <a:spcBef>
                <a:spcPct val="0"/>
              </a:spcBef>
              <a:spcAft>
                <a:spcPct val="0"/>
              </a:spcAft>
              <a:buFontTx/>
              <a:buNone/>
            </a:pPr>
            <a:endParaRPr lang="x-none" sz="1632" b="0" i="0" baseline="0" dirty="0">
              <a:solidFill>
                <a:schemeClr val="tx1"/>
              </a:solidFill>
              <a:latin typeface="Arial" panose="020B0604020202020204" pitchFamily="34" charset="0"/>
              <a:ea typeface="+mn-ea"/>
              <a:cs typeface="+mn-cs"/>
              <a:sym typeface="Arial" panose="020B0604020202020204" pitchFamily="34" charset="0"/>
            </a:endParaRPr>
          </a:p>
        </p:txBody>
      </p:sp>
      <p:sp>
        <p:nvSpPr>
          <p:cNvPr id="1027" name="doc id" hidden="1"/>
          <p:cNvSpPr>
            <a:spLocks noChangeArrowheads="1"/>
          </p:cNvSpPr>
          <p:nvPr/>
        </p:nvSpPr>
        <p:spPr>
          <a:xfrm flipH="1">
            <a:off x="10658004" y="51835"/>
            <a:ext cx="1231563" cy="70660"/>
          </a:xfrm>
          <a:prstGeom prst="rect">
            <a:avLst/>
          </a:prstGeom>
          <a:noFill/>
          <a:ln>
            <a:noFill/>
          </a:ln>
          <a:effectLst/>
        </p:spPr>
        <p:txBody>
          <a:bodyPr wrap="square" lIns="0" tIns="0" rIns="0" bIns="0">
            <a:spAutoFit/>
          </a:bodyPr>
          <a:lstStyle/>
          <a:p>
            <a:pPr algn="r" defTabSz="913520"/>
            <a:endParaRPr lang="x-none" sz="459" baseline="0" noProof="0" dirty="0">
              <a:solidFill>
                <a:schemeClr val="accent6"/>
              </a:solidFill>
              <a:latin typeface="+mn-lt"/>
              <a:ea typeface="+mn-ea"/>
            </a:endParaRPr>
          </a:p>
        </p:txBody>
      </p:sp>
      <p:sp>
        <p:nvSpPr>
          <p:cNvPr id="1028" name="Working Draft" hidden="1"/>
          <p:cNvSpPr txBox="1">
            <a:spLocks noChangeArrowheads="1"/>
          </p:cNvSpPr>
          <p:nvPr/>
        </p:nvSpPr>
        <p:spPr>
          <a:xfrm rot="5400000">
            <a:off x="11407681" y="1991784"/>
            <a:ext cx="1378583" cy="70660"/>
          </a:xfrm>
          <a:prstGeom prst="rect">
            <a:avLst/>
          </a:prstGeom>
          <a:noFill/>
          <a:ln>
            <a:noFill/>
          </a:ln>
          <a:effectLst/>
        </p:spPr>
        <p:txBody>
          <a:bodyPr wrap="non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459" baseline="0" noProof="0">
                <a:solidFill>
                  <a:schemeClr val="accent6"/>
                </a:solidFill>
                <a:latin typeface="+mn-lt"/>
                <a:ea typeface="+mn-ea"/>
              </a:rPr>
              <a:t>Last Modified 2020/06/25 11:42 Tokyo Standard Time</a:t>
            </a:r>
            <a:endParaRPr lang="en-US" sz="459" baseline="0" noProof="0" dirty="0">
              <a:solidFill>
                <a:schemeClr val="accent6"/>
              </a:solidFill>
              <a:latin typeface="+mn-lt"/>
              <a:ea typeface="+mn-ea"/>
            </a:endParaRPr>
          </a:p>
        </p:txBody>
      </p:sp>
      <p:sp>
        <p:nvSpPr>
          <p:cNvPr id="1029" name="Printed" hidden="1"/>
          <p:cNvSpPr txBox="1">
            <a:spLocks noChangeArrowheads="1"/>
          </p:cNvSpPr>
          <p:nvPr/>
        </p:nvSpPr>
        <p:spPr>
          <a:xfrm rot="5400000">
            <a:off x="11488629" y="4209765"/>
            <a:ext cx="1216680" cy="70660"/>
          </a:xfrm>
          <a:prstGeom prst="rect">
            <a:avLst/>
          </a:prstGeom>
          <a:noFill/>
          <a:ln>
            <a:noFill/>
          </a:ln>
          <a:effectLst/>
        </p:spPr>
        <p:txBody>
          <a:bodyPr wrap="none" lIns="0" tIns="0" rIns="0" bIns="0">
            <a:spAutoFit/>
          </a:bodyPr>
          <a:lstStyle>
            <a:lvl1pPr eaLnBrk="0" hangingPunct="0">
              <a:defRPr lang="x-none" sz="1600">
                <a:solidFill>
                  <a:schemeClr val="tx1"/>
                </a:solidFill>
                <a:latin typeface="Arial" charset="0"/>
              </a:defRPr>
            </a:lvl1pPr>
            <a:lvl2pPr marL="742950" indent="-285750" eaLnBrk="0" hangingPunct="0">
              <a:defRPr lang="x-none" sz="1600">
                <a:solidFill>
                  <a:schemeClr val="tx1"/>
                </a:solidFill>
                <a:latin typeface="Arial" charset="0"/>
              </a:defRPr>
            </a:lvl2pPr>
            <a:lvl3pPr marL="1143000" indent="-228600" eaLnBrk="0" hangingPunct="0">
              <a:defRPr lang="x-none" sz="1600">
                <a:solidFill>
                  <a:schemeClr val="tx1"/>
                </a:solidFill>
                <a:latin typeface="Arial" charset="0"/>
              </a:defRPr>
            </a:lvl3pPr>
            <a:lvl4pPr marL="1600200" indent="-228600" eaLnBrk="0" hangingPunct="0">
              <a:defRPr lang="x-none" sz="1600">
                <a:solidFill>
                  <a:schemeClr val="tx1"/>
                </a:solidFill>
                <a:latin typeface="Arial" charset="0"/>
              </a:defRPr>
            </a:lvl4pPr>
            <a:lvl5pPr marL="2057400" indent="-228600" eaLnBrk="0" hangingPunct="0">
              <a:defRPr lang="x-none" sz="1600">
                <a:solidFill>
                  <a:schemeClr val="tx1"/>
                </a:solidFill>
                <a:latin typeface="Arial" charset="0"/>
              </a:defRPr>
            </a:lvl5pPr>
            <a:lvl6pPr marL="2514600" indent="-228600" eaLnBrk="0" fontAlgn="base" hangingPunct="0">
              <a:spcBef>
                <a:spcPct val="0"/>
              </a:spcBef>
              <a:spcAft>
                <a:spcPct val="0"/>
              </a:spcAft>
              <a:defRPr lang="x-none" sz="1600">
                <a:solidFill>
                  <a:schemeClr val="tx1"/>
                </a:solidFill>
                <a:latin typeface="Arial" charset="0"/>
              </a:defRPr>
            </a:lvl6pPr>
            <a:lvl7pPr marL="2971800" indent="-228600" eaLnBrk="0" fontAlgn="base" hangingPunct="0">
              <a:spcBef>
                <a:spcPct val="0"/>
              </a:spcBef>
              <a:spcAft>
                <a:spcPct val="0"/>
              </a:spcAft>
              <a:defRPr lang="x-none" sz="1600">
                <a:solidFill>
                  <a:schemeClr val="tx1"/>
                </a:solidFill>
                <a:latin typeface="Arial" charset="0"/>
              </a:defRPr>
            </a:lvl7pPr>
            <a:lvl8pPr marL="3429000" indent="-228600" eaLnBrk="0" fontAlgn="base" hangingPunct="0">
              <a:spcBef>
                <a:spcPct val="0"/>
              </a:spcBef>
              <a:spcAft>
                <a:spcPct val="0"/>
              </a:spcAft>
              <a:defRPr lang="x-none" sz="1600">
                <a:solidFill>
                  <a:schemeClr val="tx1"/>
                </a:solidFill>
                <a:latin typeface="Arial" charset="0"/>
              </a:defRPr>
            </a:lvl8pPr>
            <a:lvl9pPr marL="3886200" indent="-228600" eaLnBrk="0" fontAlgn="base" hangingPunct="0">
              <a:spcBef>
                <a:spcPct val="0"/>
              </a:spcBef>
              <a:spcAft>
                <a:spcPct val="0"/>
              </a:spcAft>
              <a:defRPr lang="x-none" sz="1600">
                <a:solidFill>
                  <a:schemeClr val="tx1"/>
                </a:solidFill>
                <a:latin typeface="Arial" charset="0"/>
              </a:defRPr>
            </a:lvl9pPr>
          </a:lstStyle>
          <a:p>
            <a:pPr eaLnBrk="0" hangingPunct="1">
              <a:defRPr lang="x-none"/>
            </a:pPr>
            <a:r>
              <a:rPr lang="en-US" sz="459" baseline="0" noProof="0">
                <a:solidFill>
                  <a:schemeClr val="accent6"/>
                </a:solidFill>
                <a:latin typeface="+mn-lt"/>
                <a:ea typeface="+mn-ea"/>
              </a:rPr>
              <a:t>Printed 2020/05/07 16:15 Tokyo Standard Time</a:t>
            </a:r>
            <a:endParaRPr lang="en-US" sz="459" baseline="0" noProof="0" dirty="0">
              <a:solidFill>
                <a:schemeClr val="accent6"/>
              </a:solidFill>
              <a:latin typeface="+mn-lt"/>
              <a:ea typeface="+mn-ea"/>
            </a:endParaRPr>
          </a:p>
        </p:txBody>
      </p:sp>
      <p:sp>
        <p:nvSpPr>
          <p:cNvPr id="1030" name="Rectangle 286"/>
          <p:cNvSpPr>
            <a:spLocks noGrp="1"/>
          </p:cNvSpPr>
          <p:nvPr userDrawn="1">
            <p:ph type="body" idx="1"/>
          </p:nvPr>
        </p:nvSpPr>
        <p:spPr>
          <a:xfrm>
            <a:off x="2371623" y="2483650"/>
            <a:ext cx="5801188" cy="1231106"/>
          </a:xfrm>
          <a:prstGeom prst="rect">
            <a:avLst/>
          </a:prstGeom>
        </p:spPr>
        <p:txBody>
          <a:bodyPr vert="horz" wrap="square" lIns="0" tIns="0" rIns="0" bIns="0" rtlCol="0">
            <a:noAutofit/>
          </a:bodyPr>
          <a:lstStyle/>
          <a:p>
            <a:pPr lvl="0" latinLnBrk="0"/>
            <a:r>
              <a:rPr lang="en-US" dirty="0"/>
              <a:t>Click to edit Master text styles</a:t>
            </a:r>
          </a:p>
          <a:p>
            <a:pPr lvl="1" latinLnBrk="0"/>
            <a:r>
              <a:rPr lang="en-US" dirty="0"/>
              <a:t>Second level</a:t>
            </a:r>
          </a:p>
          <a:p>
            <a:pPr lvl="2" latinLnBrk="0"/>
            <a:r>
              <a:rPr lang="en-US" dirty="0"/>
              <a:t>Third level</a:t>
            </a:r>
          </a:p>
          <a:p>
            <a:pPr lvl="3" latinLnBrk="0"/>
            <a:r>
              <a:rPr lang="en-US" dirty="0"/>
              <a:t>Fourth level</a:t>
            </a:r>
          </a:p>
          <a:p>
            <a:pPr lvl="4" latinLnBrk="0"/>
            <a:r>
              <a:rPr lang="en-US" dirty="0"/>
              <a:t>Fifth level</a:t>
            </a:r>
          </a:p>
        </p:txBody>
      </p:sp>
      <p:sp>
        <p:nvSpPr>
          <p:cNvPr id="1031" name="1. On-page tracker" hidden="1"/>
          <p:cNvSpPr>
            <a:spLocks noChangeArrowheads="1"/>
          </p:cNvSpPr>
          <p:nvPr userDrawn="1"/>
        </p:nvSpPr>
        <p:spPr bwMode="gray">
          <a:xfrm>
            <a:off x="158752" y="75765"/>
            <a:ext cx="490519" cy="123111"/>
          </a:xfrm>
          <a:prstGeom prst="rect">
            <a:avLst/>
          </a:prstGeom>
          <a:noFill/>
          <a:ln>
            <a:noFill/>
          </a:ln>
          <a:effectLst/>
        </p:spPr>
        <p:txBody>
          <a:bodyPr wrap="none" lIns="0" tIns="0" rIns="0" bIns="0">
            <a:spAutoFit/>
          </a:bodyPr>
          <a:lstStyle/>
          <a:p>
            <a:pPr eaLnBrk="1"/>
            <a:r>
              <a:rPr lang="en-US" altLang="ja-JP" sz="800" cap="all" baseline="0" dirty="0">
                <a:solidFill>
                  <a:schemeClr val="accent6"/>
                </a:solidFill>
                <a:latin typeface="+mn-lt"/>
                <a:ea typeface="+mn-ea"/>
              </a:rPr>
              <a:t>TRACKER</a:t>
            </a:r>
          </a:p>
        </p:txBody>
      </p:sp>
      <p:sp>
        <p:nvSpPr>
          <p:cNvPr id="1032" name="3. Unit of measure" hidden="1"/>
          <p:cNvSpPr txBox="1">
            <a:spLocks noChangeArrowheads="1"/>
          </p:cNvSpPr>
          <p:nvPr userDrawn="1"/>
        </p:nvSpPr>
        <p:spPr bwMode="gray">
          <a:xfrm>
            <a:off x="158749" y="963704"/>
            <a:ext cx="11725235" cy="246221"/>
          </a:xfrm>
          <a:prstGeom prst="rect">
            <a:avLst/>
          </a:prstGeom>
          <a:noFill/>
          <a:ln>
            <a:noFill/>
          </a:ln>
          <a:effectLst/>
        </p:spPr>
        <p:txBody>
          <a:bodyPr wrap="square" lIns="0" tIns="0" rIns="0" bIns="0">
            <a:noAutofit/>
          </a:bodyPr>
          <a:lstStyle>
            <a:lvl1pPr defTabSz="895350">
              <a:defRPr lang="ja-JP" sz="2400">
                <a:solidFill>
                  <a:schemeClr val="tx1"/>
                </a:solidFill>
                <a:latin typeface="Arial" charset="0"/>
              </a:defRPr>
            </a:lvl1pPr>
            <a:lvl2pPr marL="447675" defTabSz="895350">
              <a:defRPr lang="ja-JP" sz="2400">
                <a:solidFill>
                  <a:schemeClr val="tx1"/>
                </a:solidFill>
                <a:latin typeface="Arial" charset="0"/>
              </a:defRPr>
            </a:lvl2pPr>
            <a:lvl3pPr marL="895350" defTabSz="895350">
              <a:defRPr lang="ja-JP" sz="2400">
                <a:solidFill>
                  <a:schemeClr val="tx1"/>
                </a:solidFill>
                <a:latin typeface="Arial" charset="0"/>
              </a:defRPr>
            </a:lvl3pPr>
            <a:lvl4pPr marL="1344613"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eaLnBrk="1">
              <a:defRPr lang="ja-JP"/>
            </a:pPr>
            <a:r>
              <a:rPr lang="en-US" altLang="ja-JP" sz="1600" baseline="0" dirty="0">
                <a:solidFill>
                  <a:schemeClr val="accent6"/>
                </a:solidFill>
                <a:latin typeface="+mn-lt"/>
                <a:ea typeface="+mn-ea"/>
              </a:rPr>
              <a:t>Unit of measure</a:t>
            </a:r>
          </a:p>
        </p:txBody>
      </p:sp>
      <p:grpSp>
        <p:nvGrpSpPr>
          <p:cNvPr id="1033" name="Slide Elements" hidden="1"/>
          <p:cNvGrpSpPr/>
          <p:nvPr userDrawn="1"/>
        </p:nvGrpSpPr>
        <p:grpSpPr>
          <a:xfrm>
            <a:off x="158751" y="6426977"/>
            <a:ext cx="11725484" cy="325438"/>
            <a:chOff x="119063" y="6305945"/>
            <a:chExt cx="8618537" cy="325438"/>
          </a:xfrm>
        </p:grpSpPr>
        <p:sp>
          <p:nvSpPr>
            <p:cNvPr id="1034" name="4. Footnote"/>
            <p:cNvSpPr txBox="1">
              <a:spLocks noChangeArrowheads="1"/>
            </p:cNvSpPr>
            <p:nvPr/>
          </p:nvSpPr>
          <p:spPr bwMode="gray">
            <a:xfrm>
              <a:off x="119063" y="6305945"/>
              <a:ext cx="8618537" cy="123825"/>
            </a:xfrm>
            <a:prstGeom prst="rect">
              <a:avLst/>
            </a:prstGeom>
            <a:noFill/>
            <a:ln>
              <a:noFill/>
            </a:ln>
            <a:effectLst/>
          </p:spPr>
          <p:txBody>
            <a:bodyPr lIns="0" tIns="0" rIns="0" bIns="0" anchor="b">
              <a:spAutoFit/>
            </a:bodyPr>
            <a:lstStyle>
              <a:lvl1pPr marL="104775" indent="-104775" defTabSz="895350">
                <a:defRPr lang="ja-JP" sz="2400">
                  <a:solidFill>
                    <a:schemeClr val="tx1"/>
                  </a:solidFill>
                  <a:latin typeface="Arial" charset="0"/>
                </a:defRPr>
              </a:lvl1pPr>
              <a:lvl2pPr marL="1031875" defTabSz="895350">
                <a:defRPr lang="ja-JP" sz="2400">
                  <a:solidFill>
                    <a:schemeClr val="tx1"/>
                  </a:solidFill>
                  <a:latin typeface="Arial" charset="0"/>
                </a:defRPr>
              </a:lvl2pPr>
              <a:lvl3pPr marL="1217613" defTabSz="895350">
                <a:defRPr lang="ja-JP" sz="2400">
                  <a:solidFill>
                    <a:schemeClr val="tx1"/>
                  </a:solidFill>
                  <a:latin typeface="Arial" charset="0"/>
                </a:defRPr>
              </a:lvl3pPr>
              <a:lvl4pPr marL="1404938"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a:defRPr lang="ja-JP"/>
              </a:pPr>
              <a:r>
                <a:rPr lang="en-US" altLang="ja-JP" sz="800" baseline="0" dirty="0">
                  <a:solidFill>
                    <a:schemeClr val="accent6"/>
                  </a:solidFill>
                  <a:latin typeface="+mn-lt"/>
                  <a:ea typeface="+mn-ea"/>
                </a:rPr>
                <a:t>1 </a:t>
              </a:r>
              <a:r>
                <a:rPr lang="ja-JP" altLang="en-US" sz="800" baseline="0" dirty="0">
                  <a:solidFill>
                    <a:schemeClr val="accent6"/>
                  </a:solidFill>
                  <a:latin typeface="+mn-lt"/>
                  <a:ea typeface="+mn-ea"/>
                </a:rPr>
                <a:t>脚注</a:t>
              </a:r>
            </a:p>
          </p:txBody>
        </p:sp>
        <p:sp>
          <p:nvSpPr>
            <p:cNvPr id="1035" name="5. Source"/>
            <p:cNvSpPr>
              <a:spLocks noChangeArrowheads="1"/>
            </p:cNvSpPr>
            <p:nvPr/>
          </p:nvSpPr>
          <p:spPr bwMode="gray">
            <a:xfrm>
              <a:off x="119063" y="6507558"/>
              <a:ext cx="7200000" cy="123825"/>
            </a:xfrm>
            <a:prstGeom prst="rect">
              <a:avLst/>
            </a:prstGeom>
            <a:noFill/>
            <a:ln>
              <a:noFill/>
            </a:ln>
            <a:effectLst/>
          </p:spPr>
          <p:txBody>
            <a:bodyPr lIns="0" tIns="0" rIns="0" bIns="0" anchor="b">
              <a:spAutoFit/>
            </a:bodyPr>
            <a:lstStyle/>
            <a:p>
              <a:pPr marL="609600" indent="-609600" defTabSz="895350">
                <a:tabLst>
                  <a:tab pos="612775" algn="l"/>
                </a:tabLst>
              </a:pPr>
              <a:r>
                <a:rPr lang="ja-JP" altLang="en-US" sz="800" kern="1200" baseline="0" dirty="0">
                  <a:solidFill>
                    <a:schemeClr val="accent6"/>
                  </a:solidFill>
                  <a:latin typeface="+mn-lt"/>
                  <a:ea typeface="+mn-ea"/>
                  <a:cs typeface="+mn-cs"/>
                </a:rPr>
                <a:t>資　料</a:t>
              </a:r>
              <a:r>
                <a:rPr lang="en-US" altLang="ja-JP" sz="800" kern="1200" baseline="0" dirty="0">
                  <a:solidFill>
                    <a:schemeClr val="accent6"/>
                  </a:solidFill>
                  <a:latin typeface="+mn-lt"/>
                  <a:ea typeface="+mn-ea"/>
                  <a:cs typeface="+mn-cs"/>
                </a:rPr>
                <a:t>:	</a:t>
              </a:r>
              <a:r>
                <a:rPr lang="ja-JP" altLang="en-US" sz="800" kern="1200" baseline="0" dirty="0">
                  <a:solidFill>
                    <a:schemeClr val="accent6"/>
                  </a:solidFill>
                  <a:latin typeface="+mn-lt"/>
                  <a:ea typeface="+mn-ea"/>
                  <a:cs typeface="+mn-cs"/>
                </a:rPr>
                <a:t>資料名</a:t>
              </a:r>
              <a:endParaRPr lang="en-US" sz="800" kern="1200" baseline="0" dirty="0">
                <a:solidFill>
                  <a:schemeClr val="accent6"/>
                </a:solidFill>
                <a:latin typeface="+mn-lt"/>
                <a:ea typeface="+mn-ea"/>
                <a:cs typeface="+mn-cs"/>
              </a:endParaRPr>
            </a:p>
          </p:txBody>
        </p:sp>
      </p:grpSp>
      <p:grpSp>
        <p:nvGrpSpPr>
          <p:cNvPr id="1036" name="ACET" hidden="1"/>
          <p:cNvGrpSpPr/>
          <p:nvPr userDrawn="1"/>
        </p:nvGrpSpPr>
        <p:grpSpPr>
          <a:xfrm>
            <a:off x="2371623" y="1868565"/>
            <a:ext cx="5685367" cy="508000"/>
            <a:chOff x="915" y="710"/>
            <a:chExt cx="2686" cy="320"/>
          </a:xfrm>
        </p:grpSpPr>
        <p:cxnSp>
          <p:nvCxnSpPr>
            <p:cNvPr id="1037" name="AutoShape 249"/>
            <p:cNvCxnSpPr>
              <a:cxnSpLocks noChangeShapeType="1"/>
              <a:stCxn id="1038" idx="4"/>
              <a:endCxn id="1038" idx="6"/>
            </p:cNvCxnSpPr>
            <p:nvPr/>
          </p:nvCxnSpPr>
          <p:spPr bwMode="gray">
            <a:xfrm>
              <a:off x="915" y="1030"/>
              <a:ext cx="2686" cy="0"/>
            </a:xfrm>
            <a:prstGeom prst="straightConnector1">
              <a:avLst/>
            </a:prstGeom>
            <a:noFill/>
            <a:ln w="9525">
              <a:solidFill>
                <a:schemeClr val="accent6"/>
              </a:solidFill>
              <a:round/>
              <a:headEnd/>
              <a:tailEnd/>
            </a:ln>
            <a:effectLst/>
          </p:spPr>
        </p:cxnSp>
        <p:sp>
          <p:nvSpPr>
            <p:cNvPr id="1038" name="AutoShape 250"/>
            <p:cNvSpPr>
              <a:spLocks noChangeArrowheads="1"/>
            </p:cNvSpPr>
            <p:nvPr/>
          </p:nvSpPr>
          <p:spPr bwMode="gray">
            <a:xfrm>
              <a:off x="915" y="710"/>
              <a:ext cx="2686" cy="320"/>
            </a:xfrm>
            <a:prstGeom prst="leftRightArrow">
              <a:avLst>
                <a:gd name="adj1" fmla="val 100000"/>
                <a:gd name="adj2" fmla="val 0"/>
              </a:avLst>
            </a:prstGeom>
            <a:noFill/>
            <a:ln>
              <a:noFill/>
            </a:ln>
            <a:effectLst/>
          </p:spPr>
          <p:txBody>
            <a:bodyPr lIns="0" tIns="0" rIns="0" bIns="18288" anchor="b">
              <a:spAutoFit/>
            </a:bodyPr>
            <a:lstStyle/>
            <a:p>
              <a:r>
                <a:rPr lang="en-US" altLang="ja-JP" sz="1600" b="1" baseline="0" dirty="0">
                  <a:solidFill>
                    <a:schemeClr val="tx2"/>
                  </a:solidFill>
                  <a:latin typeface="+mn-lt"/>
                  <a:ea typeface="+mn-ea"/>
                </a:rPr>
                <a:t>Title</a:t>
              </a:r>
            </a:p>
            <a:p>
              <a:r>
                <a:rPr lang="en-US" altLang="ja-JP" sz="1600" baseline="0" dirty="0">
                  <a:solidFill>
                    <a:schemeClr val="accent6"/>
                  </a:solidFill>
                  <a:latin typeface="+mn-lt"/>
                  <a:ea typeface="+mn-ea"/>
                </a:rPr>
                <a:t>Unit of measure</a:t>
              </a:r>
            </a:p>
          </p:txBody>
        </p:sp>
      </p:grpSp>
      <p:grpSp>
        <p:nvGrpSpPr>
          <p:cNvPr id="1039" name="Sticker" hidden="1"/>
          <p:cNvGrpSpPr/>
          <p:nvPr userDrawn="1"/>
        </p:nvGrpSpPr>
        <p:grpSpPr>
          <a:xfrm>
            <a:off x="11410891" y="458302"/>
            <a:ext cx="473334" cy="150811"/>
            <a:chOff x="8385774" y="285750"/>
            <a:chExt cx="355001" cy="150811"/>
          </a:xfrm>
        </p:grpSpPr>
        <p:sp>
          <p:nvSpPr>
            <p:cNvPr id="1040" name="StickerRectangle"/>
            <p:cNvSpPr>
              <a:spLocks noChangeArrowheads="1"/>
            </p:cNvSpPr>
            <p:nvPr/>
          </p:nvSpPr>
          <p:spPr bwMode="gray">
            <a:xfrm>
              <a:off x="8385774" y="285750"/>
              <a:ext cx="355001" cy="150811"/>
            </a:xfrm>
            <a:prstGeom prst="leftRightArrow">
              <a:avLst>
                <a:gd name="adj1" fmla="val 100000"/>
                <a:gd name="adj2" fmla="val 0"/>
              </a:avLst>
            </a:prstGeom>
            <a:noFill/>
            <a:ln>
              <a:noFill/>
            </a:ln>
            <a:effectLst/>
          </p:spPr>
          <p:txBody>
            <a:bodyPr wrap="none" lIns="27432" tIns="0" rIns="0" bIns="27432">
              <a:spAutoFit/>
            </a:bodyPr>
            <a:lstStyle/>
            <a:p>
              <a:pPr algn="r" defTabSz="895350">
                <a:buClr>
                  <a:srgbClr val="002960"/>
                </a:buClr>
              </a:pPr>
              <a:r>
                <a:rPr lang="en-US" altLang="ja-JP" sz="800" baseline="0" dirty="0">
                  <a:solidFill>
                    <a:schemeClr val="accent6"/>
                  </a:solidFill>
                  <a:latin typeface="+mn-lt"/>
                  <a:ea typeface="+mn-ea"/>
                </a:rPr>
                <a:t>STICKER</a:t>
              </a:r>
            </a:p>
          </p:txBody>
        </p:sp>
        <p:cxnSp>
          <p:nvCxnSpPr>
            <p:cNvPr id="1041" name="AutoShape 31"/>
            <p:cNvCxnSpPr>
              <a:cxnSpLocks noChangeShapeType="1"/>
              <a:stCxn id="1040" idx="2"/>
              <a:endCxn id="1040" idx="4"/>
            </p:cNvCxnSpPr>
            <p:nvPr/>
          </p:nvCxnSpPr>
          <p:spPr bwMode="gray">
            <a:xfrm>
              <a:off x="8385774" y="285750"/>
              <a:ext cx="0" cy="150811"/>
            </a:xfrm>
            <a:prstGeom prst="straightConnector1">
              <a:avLst/>
            </a:prstGeom>
            <a:noFill/>
            <a:ln w="9525">
              <a:solidFill>
                <a:schemeClr val="accent6"/>
              </a:solidFill>
              <a:round/>
              <a:headEnd/>
              <a:tailEnd/>
            </a:ln>
          </p:spPr>
        </p:cxnSp>
        <p:cxnSp>
          <p:nvCxnSpPr>
            <p:cNvPr id="1042" name="AutoShape 32"/>
            <p:cNvCxnSpPr>
              <a:cxnSpLocks noChangeShapeType="1"/>
              <a:stCxn id="1040" idx="4"/>
              <a:endCxn id="1040" idx="6"/>
            </p:cNvCxnSpPr>
            <p:nvPr/>
          </p:nvCxnSpPr>
          <p:spPr bwMode="gray">
            <a:xfrm>
              <a:off x="8385774" y="436561"/>
              <a:ext cx="355001" cy="0"/>
            </a:xfrm>
            <a:prstGeom prst="straightConnector1">
              <a:avLst/>
            </a:prstGeom>
            <a:noFill/>
            <a:ln w="25400">
              <a:solidFill>
                <a:schemeClr val="accent6"/>
              </a:solidFill>
              <a:round/>
              <a:headEnd/>
              <a:tailEnd/>
            </a:ln>
          </p:spPr>
        </p:cxnSp>
      </p:grpSp>
      <p:grpSp>
        <p:nvGrpSpPr>
          <p:cNvPr id="1043" name="LegendLines" hidden="1"/>
          <p:cNvGrpSpPr/>
          <p:nvPr userDrawn="1"/>
        </p:nvGrpSpPr>
        <p:grpSpPr>
          <a:xfrm>
            <a:off x="10065083" y="267287"/>
            <a:ext cx="1345617" cy="761545"/>
            <a:chOff x="7607284" y="279400"/>
            <a:chExt cx="1009213" cy="761545"/>
          </a:xfrm>
        </p:grpSpPr>
        <p:sp>
          <p:nvSpPr>
            <p:cNvPr id="1044" name="LineLegend1"/>
            <p:cNvSpPr>
              <a:spLocks noChangeShapeType="1"/>
            </p:cNvSpPr>
            <p:nvPr/>
          </p:nvSpPr>
          <p:spPr bwMode="gray">
            <a:xfrm>
              <a:off x="7607284" y="387122"/>
              <a:ext cx="457200" cy="0"/>
            </a:xfrm>
            <a:prstGeom prst="line">
              <a:avLst/>
            </a:prstGeom>
            <a:noFill/>
            <a:ln w="28575">
              <a:solidFill>
                <a:schemeClr val="accent3"/>
              </a:solidFill>
              <a:round/>
              <a:headEnd/>
              <a:tailEnd/>
            </a:ln>
            <a:effectLst/>
          </p:spPr>
          <p:txBody>
            <a:bodyPr/>
            <a:lstStyle/>
            <a:p>
              <a:endParaRPr lang="de-DE" sz="1632" baseline="0" dirty="0">
                <a:latin typeface="+mn-lt"/>
                <a:ea typeface="+mn-ea"/>
              </a:endParaRPr>
            </a:p>
          </p:txBody>
        </p:sp>
        <p:sp>
          <p:nvSpPr>
            <p:cNvPr id="1045" name="LineLegend2"/>
            <p:cNvSpPr>
              <a:spLocks noChangeShapeType="1"/>
            </p:cNvSpPr>
            <p:nvPr/>
          </p:nvSpPr>
          <p:spPr bwMode="gray">
            <a:xfrm>
              <a:off x="7607284" y="653822"/>
              <a:ext cx="457200" cy="0"/>
            </a:xfrm>
            <a:prstGeom prst="line">
              <a:avLst/>
            </a:prstGeom>
            <a:noFill/>
            <a:ln w="28575">
              <a:solidFill>
                <a:schemeClr val="accent3"/>
              </a:solidFill>
              <a:prstDash val="dash"/>
              <a:round/>
              <a:headEnd/>
              <a:tailEnd/>
            </a:ln>
            <a:effectLst/>
          </p:spPr>
          <p:txBody>
            <a:bodyPr/>
            <a:lstStyle/>
            <a:p>
              <a:endParaRPr lang="de-DE" sz="1632" baseline="0" dirty="0">
                <a:latin typeface="+mn-lt"/>
                <a:ea typeface="+mn-ea"/>
              </a:endParaRPr>
            </a:p>
          </p:txBody>
        </p:sp>
        <p:sp>
          <p:nvSpPr>
            <p:cNvPr id="1046" name="LineLegend3"/>
            <p:cNvSpPr>
              <a:spLocks noChangeShapeType="1"/>
            </p:cNvSpPr>
            <p:nvPr/>
          </p:nvSpPr>
          <p:spPr bwMode="gray">
            <a:xfrm>
              <a:off x="7607284" y="933223"/>
              <a:ext cx="457200" cy="0"/>
            </a:xfrm>
            <a:prstGeom prst="line">
              <a:avLst/>
            </a:prstGeom>
            <a:noFill/>
            <a:ln w="28575">
              <a:solidFill>
                <a:schemeClr val="accent3"/>
              </a:solidFill>
              <a:prstDash val="sysDot"/>
              <a:round/>
              <a:headEnd/>
              <a:tailEnd/>
            </a:ln>
            <a:effectLst/>
          </p:spPr>
          <p:txBody>
            <a:bodyPr/>
            <a:lstStyle/>
            <a:p>
              <a:endParaRPr lang="de-DE" sz="1632" baseline="0" dirty="0">
                <a:latin typeface="+mn-lt"/>
                <a:ea typeface="+mn-ea"/>
              </a:endParaRPr>
            </a:p>
          </p:txBody>
        </p:sp>
        <p:sp>
          <p:nvSpPr>
            <p:cNvPr id="1047" name="Legend1"/>
            <p:cNvSpPr>
              <a:spLocks noChangeArrowheads="1"/>
            </p:cNvSpPr>
            <p:nvPr>
              <p:custDataLst>
                <p:tags r:id="rId30"/>
              </p:custDataLst>
            </p:nvPr>
          </p:nvSpPr>
          <p:spPr bwMode="gray">
            <a:xfrm>
              <a:off x="8169259" y="279400"/>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48" name="Legend2"/>
            <p:cNvSpPr>
              <a:spLocks noChangeArrowheads="1"/>
            </p:cNvSpPr>
            <p:nvPr>
              <p:custDataLst>
                <p:tags r:id="rId31"/>
              </p:custDataLst>
            </p:nvPr>
          </p:nvSpPr>
          <p:spPr bwMode="gray">
            <a:xfrm>
              <a:off x="8169259" y="546100"/>
              <a:ext cx="447238"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1049" name="Legend3"/>
            <p:cNvSpPr>
              <a:spLocks noChangeArrowheads="1"/>
            </p:cNvSpPr>
            <p:nvPr>
              <p:custDataLst>
                <p:tags r:id="rId32"/>
              </p:custDataLst>
            </p:nvPr>
          </p:nvSpPr>
          <p:spPr bwMode="gray">
            <a:xfrm>
              <a:off x="8169259" y="825501"/>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1050" name="LegendBoxes" hidden="1"/>
          <p:cNvGrpSpPr/>
          <p:nvPr userDrawn="1"/>
        </p:nvGrpSpPr>
        <p:grpSpPr>
          <a:xfrm>
            <a:off x="10475717" y="267391"/>
            <a:ext cx="934984" cy="1028245"/>
            <a:chOff x="5894005" y="919828"/>
            <a:chExt cx="701238" cy="1028245"/>
          </a:xfrm>
        </p:grpSpPr>
        <p:sp>
          <p:nvSpPr>
            <p:cNvPr id="1051" name="RectangleLegend1"/>
            <p:cNvSpPr>
              <a:spLocks noChangeArrowheads="1"/>
            </p:cNvSpPr>
            <p:nvPr/>
          </p:nvSpPr>
          <p:spPr bwMode="gray">
            <a:xfrm>
              <a:off x="5894005" y="947381"/>
              <a:ext cx="165100" cy="160338"/>
            </a:xfrm>
            <a:prstGeom prst="rect">
              <a:avLst/>
            </a:prstGeom>
            <a:solidFill>
              <a:schemeClr val="accent1"/>
            </a:solidFill>
            <a:ln w="9525">
              <a:noFill/>
              <a:miter lim="800000"/>
              <a:headEnd/>
              <a:tailEnd/>
            </a:ln>
            <a:effectLst/>
          </p:spPr>
          <p:txBody>
            <a:bodyPr wrap="none" anchor="ctr"/>
            <a:lstStyle/>
            <a:p>
              <a:endParaRPr lang="de-DE" sz="1632" baseline="0" dirty="0">
                <a:latin typeface="+mn-lt"/>
                <a:ea typeface="+mn-ea"/>
              </a:endParaRPr>
            </a:p>
          </p:txBody>
        </p:sp>
        <p:sp>
          <p:nvSpPr>
            <p:cNvPr id="1052" name="RectangleLegend2"/>
            <p:cNvSpPr>
              <a:spLocks noChangeArrowheads="1"/>
            </p:cNvSpPr>
            <p:nvPr/>
          </p:nvSpPr>
          <p:spPr bwMode="gray">
            <a:xfrm>
              <a:off x="5894005" y="1217256"/>
              <a:ext cx="165100" cy="160338"/>
            </a:xfrm>
            <a:prstGeom prst="rect">
              <a:avLst/>
            </a:prstGeom>
            <a:solidFill>
              <a:schemeClr val="accent2"/>
            </a:solidFill>
            <a:ln w="9525">
              <a:noFill/>
              <a:miter lim="800000"/>
              <a:headEnd/>
              <a:tailEnd/>
            </a:ln>
            <a:effectLst/>
          </p:spPr>
          <p:txBody>
            <a:bodyPr wrap="none" anchor="ctr"/>
            <a:lstStyle/>
            <a:p>
              <a:endParaRPr lang="de-DE" sz="1632" baseline="0" dirty="0">
                <a:latin typeface="+mn-lt"/>
                <a:ea typeface="+mn-ea"/>
              </a:endParaRPr>
            </a:p>
          </p:txBody>
        </p:sp>
        <p:sp>
          <p:nvSpPr>
            <p:cNvPr id="1053" name="RectangleLegend3"/>
            <p:cNvSpPr>
              <a:spLocks noChangeArrowheads="1"/>
            </p:cNvSpPr>
            <p:nvPr/>
          </p:nvSpPr>
          <p:spPr bwMode="gray">
            <a:xfrm>
              <a:off x="5894005" y="1488719"/>
              <a:ext cx="165100" cy="160338"/>
            </a:xfrm>
            <a:prstGeom prst="rect">
              <a:avLst/>
            </a:prstGeom>
            <a:solidFill>
              <a:schemeClr val="accent3"/>
            </a:solidFill>
            <a:ln w="9525">
              <a:noFill/>
              <a:miter lim="800000"/>
              <a:headEnd/>
              <a:tailEnd/>
            </a:ln>
            <a:effectLst/>
          </p:spPr>
          <p:txBody>
            <a:bodyPr wrap="none" anchor="ctr"/>
            <a:lstStyle/>
            <a:p>
              <a:endParaRPr lang="de-DE" sz="1632" baseline="0" dirty="0">
                <a:latin typeface="+mn-lt"/>
                <a:ea typeface="+mn-ea"/>
              </a:endParaRPr>
            </a:p>
          </p:txBody>
        </p:sp>
        <p:sp>
          <p:nvSpPr>
            <p:cNvPr id="1054" name="RectangleLegend4"/>
            <p:cNvSpPr>
              <a:spLocks noChangeArrowheads="1"/>
            </p:cNvSpPr>
            <p:nvPr/>
          </p:nvSpPr>
          <p:spPr bwMode="gray">
            <a:xfrm>
              <a:off x="5894005" y="1760182"/>
              <a:ext cx="165100" cy="160338"/>
            </a:xfrm>
            <a:prstGeom prst="rect">
              <a:avLst/>
            </a:prstGeom>
            <a:solidFill>
              <a:schemeClr val="accent4"/>
            </a:solidFill>
            <a:ln w="9525">
              <a:noFill/>
              <a:miter lim="800000"/>
              <a:headEnd/>
              <a:tailEnd/>
            </a:ln>
            <a:effectLst/>
          </p:spPr>
          <p:txBody>
            <a:bodyPr wrap="none" anchor="ctr"/>
            <a:lstStyle/>
            <a:p>
              <a:endParaRPr lang="de-DE" sz="1632" baseline="0" dirty="0">
                <a:latin typeface="+mn-lt"/>
                <a:ea typeface="+mn-ea"/>
              </a:endParaRPr>
            </a:p>
          </p:txBody>
        </p:sp>
        <p:sp>
          <p:nvSpPr>
            <p:cNvPr id="1055" name="Legend1"/>
            <p:cNvSpPr>
              <a:spLocks noChangeArrowheads="1"/>
            </p:cNvSpPr>
            <p:nvPr>
              <p:custDataLst>
                <p:tags r:id="rId26"/>
              </p:custDataLst>
            </p:nvPr>
          </p:nvSpPr>
          <p:spPr bwMode="gray">
            <a:xfrm>
              <a:off x="6148005" y="919828"/>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56" name="Legend2"/>
            <p:cNvSpPr>
              <a:spLocks noChangeArrowheads="1"/>
            </p:cNvSpPr>
            <p:nvPr>
              <p:custDataLst>
                <p:tags r:id="rId27"/>
              </p:custDataLst>
            </p:nvPr>
          </p:nvSpPr>
          <p:spPr bwMode="gray">
            <a:xfrm>
              <a:off x="6148005" y="1189703"/>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57" name="Legend3"/>
            <p:cNvSpPr>
              <a:spLocks noChangeArrowheads="1"/>
            </p:cNvSpPr>
            <p:nvPr>
              <p:custDataLst>
                <p:tags r:id="rId28"/>
              </p:custDataLst>
            </p:nvPr>
          </p:nvSpPr>
          <p:spPr bwMode="gray">
            <a:xfrm>
              <a:off x="6148005" y="1461166"/>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58" name="Legend4"/>
            <p:cNvSpPr>
              <a:spLocks noChangeArrowheads="1"/>
            </p:cNvSpPr>
            <p:nvPr>
              <p:custDataLst>
                <p:tags r:id="rId29"/>
              </p:custDataLst>
            </p:nvPr>
          </p:nvSpPr>
          <p:spPr bwMode="gray">
            <a:xfrm>
              <a:off x="6148005" y="1732629"/>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1059" name="LegendMoons" hidden="1"/>
          <p:cNvGrpSpPr/>
          <p:nvPr userDrawn="1"/>
        </p:nvGrpSpPr>
        <p:grpSpPr>
          <a:xfrm>
            <a:off x="10386816" y="266886"/>
            <a:ext cx="1023884" cy="1317003"/>
            <a:chOff x="7790112" y="266885"/>
            <a:chExt cx="767913" cy="1317003"/>
          </a:xfrm>
        </p:grpSpPr>
        <p:grpSp>
          <p:nvGrpSpPr>
            <p:cNvPr id="1060" name="MoonLegend1"/>
            <p:cNvGrpSpPr>
              <a:grpSpLocks noChangeAspect="1"/>
            </p:cNvGrpSpPr>
            <p:nvPr>
              <p:custDataLst>
                <p:tags r:id="rId6"/>
              </p:custDataLst>
            </p:nvPr>
          </p:nvGrpSpPr>
          <p:grpSpPr>
            <a:xfrm>
              <a:off x="7790112" y="266885"/>
              <a:ext cx="209550" cy="218282"/>
              <a:chOff x="4533" y="183"/>
              <a:chExt cx="144" cy="150"/>
            </a:xfrm>
          </p:grpSpPr>
          <p:sp>
            <p:nvSpPr>
              <p:cNvPr id="1061" name="Oval 147"/>
              <p:cNvSpPr>
                <a:spLocks noChangeAspect="1" noChangeArrowheads="1"/>
              </p:cNvSpPr>
              <p:nvPr>
                <p:custDataLst>
                  <p:tags r:id="rId24"/>
                </p:custDataLst>
              </p:nvPr>
            </p:nvSpPr>
            <p:spPr bwMode="gray">
              <a:xfrm>
                <a:off x="4533" y="189"/>
                <a:ext cx="144" cy="144"/>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62" name="Arc 148" hidden="1"/>
              <p:cNvSpPr>
                <a:spLocks noChangeAspect="1"/>
              </p:cNvSpPr>
              <p:nvPr>
                <p:custDataLst>
                  <p:tags r:id="rId25"/>
                </p:custDataLst>
              </p:nvPr>
            </p:nvSpPr>
            <p:spPr bwMode="gray">
              <a:xfrm>
                <a:off x="4533" y="183"/>
                <a:ext cx="144" cy="144"/>
              </a:xfrm>
              <a:prstGeom prst="arc">
                <a:avLst>
                  <a:gd name="adj1" fmla="val 16200000"/>
                  <a:gd name="adj2" fmla="val 5400000"/>
                </a:avLst>
              </a:prstGeom>
              <a:solidFill>
                <a:schemeClr val="accent4"/>
              </a:solidFill>
              <a:ln w="9525">
                <a:solidFill>
                  <a:schemeClr val="accent6"/>
                </a:solidFill>
                <a:round/>
                <a:headEnd/>
                <a:tailEnd/>
              </a:ln>
              <a:effectLst/>
            </p:spPr>
            <p:txBody>
              <a:bodyPr wrap="none" anchor="ctr"/>
              <a:lstStyle/>
              <a:p>
                <a:endParaRPr lang="de-DE" sz="1632" baseline="0" dirty="0">
                  <a:latin typeface="+mn-lt"/>
                  <a:ea typeface="+mn-ea"/>
                </a:endParaRPr>
              </a:p>
            </p:txBody>
          </p:sp>
        </p:grpSp>
        <p:grpSp>
          <p:nvGrpSpPr>
            <p:cNvPr id="1063" name="MoonLegend2"/>
            <p:cNvGrpSpPr>
              <a:grpSpLocks noChangeAspect="1"/>
            </p:cNvGrpSpPr>
            <p:nvPr>
              <p:custDataLst>
                <p:tags r:id="rId7"/>
              </p:custDataLst>
            </p:nvPr>
          </p:nvGrpSpPr>
          <p:grpSpPr>
            <a:xfrm>
              <a:off x="7790112" y="548865"/>
              <a:ext cx="209550" cy="209551"/>
              <a:chOff x="1694" y="2051"/>
              <a:chExt cx="160" cy="160"/>
            </a:xfrm>
          </p:grpSpPr>
          <p:sp>
            <p:nvSpPr>
              <p:cNvPr id="1064" name="Oval 41"/>
              <p:cNvSpPr>
                <a:spLocks noChangeAspect="1" noChangeArrowheads="1"/>
              </p:cNvSpPr>
              <p:nvPr>
                <p:custDataLst>
                  <p:tags r:id="rId22"/>
                </p:custDataLst>
              </p:nvPr>
            </p:nvSpPr>
            <p:spPr bwMode="gray">
              <a:xfrm>
                <a:off x="1694" y="2051"/>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65" name="Arc 42"/>
              <p:cNvSpPr>
                <a:spLocks noChangeAspect="1"/>
              </p:cNvSpPr>
              <p:nvPr>
                <p:custDataLst>
                  <p:tags r:id="rId23"/>
                </p:custDataLst>
              </p:nvPr>
            </p:nvSpPr>
            <p:spPr bwMode="gray">
              <a:xfrm>
                <a:off x="1694" y="2051"/>
                <a:ext cx="160" cy="160"/>
              </a:xfrm>
              <a:prstGeom prst="arc">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1066" name="MoonLegend4"/>
            <p:cNvGrpSpPr>
              <a:grpSpLocks noChangeAspect="1"/>
            </p:cNvGrpSpPr>
            <p:nvPr>
              <p:custDataLst>
                <p:tags r:id="rId8"/>
              </p:custDataLst>
            </p:nvPr>
          </p:nvGrpSpPr>
          <p:grpSpPr>
            <a:xfrm>
              <a:off x="7790112" y="1096157"/>
              <a:ext cx="209550" cy="209551"/>
              <a:chOff x="4495" y="1204"/>
              <a:chExt cx="160" cy="160"/>
            </a:xfrm>
          </p:grpSpPr>
          <p:sp>
            <p:nvSpPr>
              <p:cNvPr id="1067" name="Oval 47"/>
              <p:cNvSpPr>
                <a:spLocks noChangeAspect="1" noChangeArrowheads="1"/>
              </p:cNvSpPr>
              <p:nvPr>
                <p:custDataLst>
                  <p:tags r:id="rId20"/>
                </p:custDataLst>
              </p:nvPr>
            </p:nvSpPr>
            <p:spPr bwMode="gray">
              <a:xfrm>
                <a:off x="4495" y="1204"/>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68" name="Arc 48"/>
              <p:cNvSpPr>
                <a:spLocks noChangeAspect="1"/>
              </p:cNvSpPr>
              <p:nvPr>
                <p:custDataLst>
                  <p:tags r:id="rId21"/>
                </p:custDataLst>
              </p:nvPr>
            </p:nvSpPr>
            <p:spPr bwMode="gray">
              <a:xfrm>
                <a:off x="4495" y="1204"/>
                <a:ext cx="160" cy="160"/>
              </a:xfrm>
              <a:prstGeom prst="arc">
                <a:avLst>
                  <a:gd name="adj1" fmla="val 16200000"/>
                  <a:gd name="adj2" fmla="val 108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1069" name="MoonLegend5"/>
            <p:cNvGrpSpPr>
              <a:grpSpLocks noChangeAspect="1"/>
            </p:cNvGrpSpPr>
            <p:nvPr>
              <p:custDataLst>
                <p:tags r:id="rId9"/>
              </p:custDataLst>
            </p:nvPr>
          </p:nvGrpSpPr>
          <p:grpSpPr>
            <a:xfrm>
              <a:off x="7790112" y="1371391"/>
              <a:ext cx="209550" cy="209551"/>
              <a:chOff x="4495" y="1447"/>
              <a:chExt cx="160" cy="160"/>
            </a:xfrm>
          </p:grpSpPr>
          <p:sp>
            <p:nvSpPr>
              <p:cNvPr id="1070" name="Oval 50"/>
              <p:cNvSpPr>
                <a:spLocks noChangeAspect="1" noChangeArrowheads="1"/>
              </p:cNvSpPr>
              <p:nvPr>
                <p:custDataLst>
                  <p:tags r:id="rId18"/>
                </p:custDataLst>
              </p:nvPr>
            </p:nvSpPr>
            <p:spPr bwMode="gray">
              <a:xfrm>
                <a:off x="4495" y="1447"/>
                <a:ext cx="160" cy="160"/>
              </a:xfrm>
              <a:prstGeom prst="ellipse">
                <a:avLst/>
              </a:prstGeom>
              <a:solidFill>
                <a:schemeClr val="accent1"/>
              </a:solidFill>
              <a:ln w="9525">
                <a:solidFill>
                  <a:schemeClr val="bg1"/>
                </a:solidFill>
                <a:round/>
                <a:headEnd/>
                <a:tailEnd/>
              </a:ln>
              <a:effectLst/>
            </p:spPr>
            <p:txBody>
              <a:bodyPr wrap="none" anchor="ctr"/>
              <a:lstStyle/>
              <a:p>
                <a:endParaRPr lang="de-DE" sz="1632" baseline="0" dirty="0">
                  <a:latin typeface="+mn-lt"/>
                  <a:ea typeface="+mn-ea"/>
                </a:endParaRPr>
              </a:p>
            </p:txBody>
          </p:sp>
          <p:sp>
            <p:nvSpPr>
              <p:cNvPr id="1071" name="Oval 51"/>
              <p:cNvSpPr>
                <a:spLocks noChangeAspect="1" noChangeArrowheads="1"/>
              </p:cNvSpPr>
              <p:nvPr>
                <p:custDataLst>
                  <p:tags r:id="rId19"/>
                </p:custDataLst>
              </p:nvPr>
            </p:nvSpPr>
            <p:spPr bwMode="gray">
              <a:xfrm>
                <a:off x="4495" y="1447"/>
                <a:ext cx="160" cy="160"/>
              </a:xfrm>
              <a:prstGeom prst="arc">
                <a:avLst>
                  <a:gd name="adj1" fmla="val 16200000"/>
                  <a:gd name="adj2" fmla="val 162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1072" name="MoonLegend3"/>
            <p:cNvGrpSpPr>
              <a:grpSpLocks noChangeAspect="1"/>
            </p:cNvGrpSpPr>
            <p:nvPr>
              <p:custDataLst>
                <p:tags r:id="rId10"/>
              </p:custDataLst>
            </p:nvPr>
          </p:nvGrpSpPr>
          <p:grpSpPr>
            <a:xfrm>
              <a:off x="7790112" y="823305"/>
              <a:ext cx="209550" cy="209551"/>
              <a:chOff x="4495" y="1205"/>
              <a:chExt cx="160" cy="160"/>
            </a:xfrm>
          </p:grpSpPr>
          <p:sp>
            <p:nvSpPr>
              <p:cNvPr id="1073" name="Oval 47"/>
              <p:cNvSpPr>
                <a:spLocks noChangeAspect="1" noChangeArrowheads="1"/>
              </p:cNvSpPr>
              <p:nvPr>
                <p:custDataLst>
                  <p:tags r:id="rId16"/>
                </p:custDataLst>
              </p:nvPr>
            </p:nvSpPr>
            <p:spPr bwMode="gray">
              <a:xfrm>
                <a:off x="4495" y="1205"/>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1074" name="Arc 48"/>
              <p:cNvSpPr>
                <a:spLocks noChangeAspect="1"/>
              </p:cNvSpPr>
              <p:nvPr>
                <p:custDataLst>
                  <p:tags r:id="rId17"/>
                </p:custDataLst>
              </p:nvPr>
            </p:nvSpPr>
            <p:spPr bwMode="gray">
              <a:xfrm>
                <a:off x="4495" y="1205"/>
                <a:ext cx="160" cy="160"/>
              </a:xfrm>
              <a:prstGeom prst="arc">
                <a:avLst>
                  <a:gd name="adj1" fmla="val 16200000"/>
                  <a:gd name="adj2" fmla="val 54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sp>
          <p:nvSpPr>
            <p:cNvPr id="1075" name="Legend1"/>
            <p:cNvSpPr>
              <a:spLocks noChangeArrowheads="1"/>
            </p:cNvSpPr>
            <p:nvPr>
              <p:custDataLst>
                <p:tags r:id="rId11"/>
              </p:custDataLst>
            </p:nvPr>
          </p:nvSpPr>
          <p:spPr bwMode="gray">
            <a:xfrm>
              <a:off x="8110787" y="268304"/>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76" name="Legend2"/>
            <p:cNvSpPr>
              <a:spLocks noChangeArrowheads="1"/>
            </p:cNvSpPr>
            <p:nvPr>
              <p:custDataLst>
                <p:tags r:id="rId12"/>
              </p:custDataLst>
            </p:nvPr>
          </p:nvSpPr>
          <p:spPr bwMode="gray">
            <a:xfrm>
              <a:off x="8110787" y="545918"/>
              <a:ext cx="447238"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1077" name="Legend3"/>
            <p:cNvSpPr>
              <a:spLocks noChangeArrowheads="1"/>
            </p:cNvSpPr>
            <p:nvPr>
              <p:custDataLst>
                <p:tags r:id="rId13"/>
              </p:custDataLst>
            </p:nvPr>
          </p:nvSpPr>
          <p:spPr bwMode="gray">
            <a:xfrm>
              <a:off x="8110787" y="820358"/>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78" name="Legend4"/>
            <p:cNvSpPr>
              <a:spLocks noChangeArrowheads="1"/>
            </p:cNvSpPr>
            <p:nvPr>
              <p:custDataLst>
                <p:tags r:id="rId14"/>
              </p:custDataLst>
            </p:nvPr>
          </p:nvSpPr>
          <p:spPr bwMode="gray">
            <a:xfrm>
              <a:off x="8110787" y="1093210"/>
              <a:ext cx="447238"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1079" name="Legend5"/>
            <p:cNvSpPr>
              <a:spLocks noChangeArrowheads="1"/>
            </p:cNvSpPr>
            <p:nvPr>
              <p:custDataLst>
                <p:tags r:id="rId15"/>
              </p:custDataLst>
            </p:nvPr>
          </p:nvSpPr>
          <p:spPr bwMode="gray">
            <a:xfrm>
              <a:off x="8110787" y="1368444"/>
              <a:ext cx="447238"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grpSp>
      <p:sp>
        <p:nvSpPr>
          <p:cNvPr id="1080" name="Title Placeholder 2"/>
          <p:cNvSpPr>
            <a:spLocks noGrp="1" noChangeArrowheads="1"/>
          </p:cNvSpPr>
          <p:nvPr>
            <p:ph type="title"/>
          </p:nvPr>
        </p:nvSpPr>
        <p:spPr bwMode="gray">
          <a:xfrm>
            <a:off x="158749" y="388858"/>
            <a:ext cx="11725235" cy="292388"/>
          </a:xfrm>
          <a:prstGeom prst="rect">
            <a:avLst/>
          </a:prstGeom>
          <a:noFill/>
          <a:ln>
            <a:noFill/>
          </a:ln>
          <a:effectLst/>
        </p:spPr>
        <p:txBody>
          <a:bodyPr vert="horz" wrap="square" lIns="0" tIns="0" rIns="0" bIns="0" numCol="1" anchor="b" anchorCtr="0" compatLnSpc="1">
            <a:prstTxWarp prst="textNoShape">
              <a:avLst/>
            </a:prstTxWarp>
            <a:noAutofit/>
          </a:bodyPr>
          <a:lstStyle/>
          <a:p>
            <a:pPr lvl="0"/>
            <a:r>
              <a:rPr lang="en-US" altLang="ja-JP"/>
              <a:t>Click to edit Master title style</a:t>
            </a:r>
            <a:endParaRPr lang="ja-JP" noProof="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hf sldNum="0" hdr="0" ftr="0" dt="0"/>
  <p:txStyles>
    <p:titleStyle>
      <a:lvl1pPr algn="l" defTabSz="913520" rtl="0" eaLnBrk="1" fontAlgn="base" hangingPunct="1">
        <a:spcBef>
          <a:spcPct val="0"/>
        </a:spcBef>
        <a:spcAft>
          <a:spcPct val="0"/>
        </a:spcAft>
        <a:tabLst>
          <a:tab pos="275351" algn="l"/>
        </a:tabLst>
        <a:defRPr lang="x-none" sz="1900" b="1" baseline="0" noProof="0" dirty="0">
          <a:solidFill>
            <a:schemeClr val="tx2"/>
          </a:solidFill>
          <a:latin typeface="+mj-lt"/>
          <a:ea typeface="+mj-ea"/>
          <a:cs typeface="+mj-cs"/>
        </a:defRPr>
      </a:lvl1pPr>
      <a:lvl2pPr algn="l" defTabSz="913520" rtl="0" eaLnBrk="1" fontAlgn="base" hangingPunct="1">
        <a:spcBef>
          <a:spcPct val="0"/>
        </a:spcBef>
        <a:spcAft>
          <a:spcPct val="0"/>
        </a:spcAft>
        <a:defRPr lang="x-none" sz="1938" b="1">
          <a:solidFill>
            <a:schemeClr val="tx2"/>
          </a:solidFill>
          <a:latin typeface="Arial" charset="0"/>
        </a:defRPr>
      </a:lvl2pPr>
      <a:lvl3pPr algn="l" defTabSz="913520" rtl="0" eaLnBrk="1" fontAlgn="base" hangingPunct="1">
        <a:spcBef>
          <a:spcPct val="0"/>
        </a:spcBef>
        <a:spcAft>
          <a:spcPct val="0"/>
        </a:spcAft>
        <a:defRPr lang="x-none" sz="1938" b="1">
          <a:solidFill>
            <a:schemeClr val="tx2"/>
          </a:solidFill>
          <a:latin typeface="Arial" charset="0"/>
        </a:defRPr>
      </a:lvl3pPr>
      <a:lvl4pPr algn="l" defTabSz="913520" rtl="0" eaLnBrk="1" fontAlgn="base" hangingPunct="1">
        <a:spcBef>
          <a:spcPct val="0"/>
        </a:spcBef>
        <a:spcAft>
          <a:spcPct val="0"/>
        </a:spcAft>
        <a:defRPr lang="x-none" sz="1938" b="1">
          <a:solidFill>
            <a:schemeClr val="tx2"/>
          </a:solidFill>
          <a:latin typeface="Arial" charset="0"/>
        </a:defRPr>
      </a:lvl4pPr>
      <a:lvl5pPr algn="l" defTabSz="913520" rtl="0" eaLnBrk="1" fontAlgn="base" hangingPunct="1">
        <a:spcBef>
          <a:spcPct val="0"/>
        </a:spcBef>
        <a:spcAft>
          <a:spcPct val="0"/>
        </a:spcAft>
        <a:defRPr lang="x-none" sz="1938" b="1">
          <a:solidFill>
            <a:schemeClr val="tx2"/>
          </a:solidFill>
          <a:latin typeface="Arial" charset="0"/>
        </a:defRPr>
      </a:lvl5pPr>
      <a:lvl6pPr marL="466478" algn="l" defTabSz="913520" rtl="0" eaLnBrk="1" fontAlgn="base" hangingPunct="1">
        <a:spcBef>
          <a:spcPct val="0"/>
        </a:spcBef>
        <a:spcAft>
          <a:spcPct val="0"/>
        </a:spcAft>
        <a:defRPr lang="x-none" sz="1938" b="1">
          <a:solidFill>
            <a:schemeClr val="tx2"/>
          </a:solidFill>
          <a:latin typeface="Arial" charset="0"/>
        </a:defRPr>
      </a:lvl6pPr>
      <a:lvl7pPr marL="932956" algn="l" defTabSz="913520" rtl="0" eaLnBrk="1" fontAlgn="base" hangingPunct="1">
        <a:spcBef>
          <a:spcPct val="0"/>
        </a:spcBef>
        <a:spcAft>
          <a:spcPct val="0"/>
        </a:spcAft>
        <a:defRPr lang="x-none" sz="1938" b="1">
          <a:solidFill>
            <a:schemeClr val="tx2"/>
          </a:solidFill>
          <a:latin typeface="Arial" charset="0"/>
        </a:defRPr>
      </a:lvl7pPr>
      <a:lvl8pPr marL="1399432" algn="l" defTabSz="913520" rtl="0" eaLnBrk="1" fontAlgn="base" hangingPunct="1">
        <a:spcBef>
          <a:spcPct val="0"/>
        </a:spcBef>
        <a:spcAft>
          <a:spcPct val="0"/>
        </a:spcAft>
        <a:defRPr lang="x-none" sz="1938" b="1">
          <a:solidFill>
            <a:schemeClr val="tx2"/>
          </a:solidFill>
          <a:latin typeface="Arial" charset="0"/>
        </a:defRPr>
      </a:lvl8pPr>
      <a:lvl9pPr marL="1865910" algn="l" defTabSz="913520" rtl="0" eaLnBrk="1" fontAlgn="base" hangingPunct="1">
        <a:spcBef>
          <a:spcPct val="0"/>
        </a:spcBef>
        <a:spcAft>
          <a:spcPct val="0"/>
        </a:spcAft>
        <a:defRPr lang="x-none" sz="1938" b="1">
          <a:solidFill>
            <a:schemeClr val="tx2"/>
          </a:solidFill>
          <a:latin typeface="Arial" charset="0"/>
        </a:defRPr>
      </a:lvl9pPr>
    </p:titleStyle>
    <p:bodyStyle>
      <a:lvl1pPr marL="0" indent="0" algn="l" defTabSz="913520" rtl="0" eaLnBrk="1" fontAlgn="base" hangingPunct="1">
        <a:spcBef>
          <a:spcPct val="0"/>
        </a:spcBef>
        <a:spcAft>
          <a:spcPct val="0"/>
        </a:spcAft>
        <a:buClr>
          <a:schemeClr val="tx2"/>
        </a:buClr>
        <a:buSzPct val="100000"/>
        <a:defRPr lang="x-none" sz="1200" baseline="0">
          <a:solidFill>
            <a:schemeClr val="tx1"/>
          </a:solidFill>
          <a:latin typeface="+mn-lt"/>
          <a:ea typeface="+mn-ea"/>
          <a:cs typeface="+mn-cs"/>
        </a:defRPr>
      </a:lvl1pPr>
      <a:lvl2pPr marL="145256" indent="-144066" algn="l" defTabSz="913520" rtl="0" eaLnBrk="1" fontAlgn="base" hangingPunct="1">
        <a:spcBef>
          <a:spcPct val="0"/>
        </a:spcBef>
        <a:spcAft>
          <a:spcPct val="0"/>
        </a:spcAft>
        <a:buClr>
          <a:schemeClr val="tx2"/>
        </a:buClr>
        <a:buSzPct val="125000"/>
        <a:buFont typeface="Arial" panose="020B0604020202020204" pitchFamily="34" charset="0"/>
        <a:buChar char="▪"/>
        <a:defRPr lang="x-none" sz="1200" baseline="0">
          <a:solidFill>
            <a:schemeClr val="tx1"/>
          </a:solidFill>
          <a:latin typeface="+mn-lt"/>
        </a:defRPr>
      </a:lvl2pPr>
      <a:lvl3pPr marL="342900" indent="-198882" algn="l" defTabSz="913520" rtl="0" eaLnBrk="1" fontAlgn="base" hangingPunct="1">
        <a:spcBef>
          <a:spcPct val="0"/>
        </a:spcBef>
        <a:spcAft>
          <a:spcPct val="0"/>
        </a:spcAft>
        <a:buClr>
          <a:schemeClr val="tx2"/>
        </a:buClr>
        <a:buSzPct val="120000"/>
        <a:buFont typeface="Arial" panose="020B0604020202020204" pitchFamily="34" charset="0"/>
        <a:buChar char="–"/>
        <a:defRPr lang="x-none" sz="1200" baseline="0">
          <a:solidFill>
            <a:schemeClr val="tx1"/>
          </a:solidFill>
          <a:latin typeface="+mn-lt"/>
        </a:defRPr>
      </a:lvl3pPr>
      <a:lvl4pPr marL="459486" indent="-116586" algn="l" defTabSz="913520" rtl="0" eaLnBrk="1" fontAlgn="base" hangingPunct="1">
        <a:spcBef>
          <a:spcPct val="0"/>
        </a:spcBef>
        <a:spcAft>
          <a:spcPct val="0"/>
        </a:spcAft>
        <a:buClr>
          <a:schemeClr val="tx2"/>
        </a:buClr>
        <a:buSzPct val="120000"/>
        <a:buFont typeface="Arial" panose="020B0604020202020204" pitchFamily="34" charset="0"/>
        <a:buChar char="▫"/>
        <a:defRPr lang="x-none" sz="1200" baseline="0">
          <a:solidFill>
            <a:schemeClr val="tx1"/>
          </a:solidFill>
          <a:latin typeface="+mn-lt"/>
        </a:defRPr>
      </a:lvl4pPr>
      <a:lvl5pPr marL="562356" indent="-96012" algn="l" defTabSz="913520" rtl="0" eaLnBrk="1" fontAlgn="base" hangingPunct="1">
        <a:spcBef>
          <a:spcPct val="0"/>
        </a:spcBef>
        <a:spcAft>
          <a:spcPct val="0"/>
        </a:spcAft>
        <a:buClr>
          <a:schemeClr val="tx2"/>
        </a:buClr>
        <a:buSzPct val="89000"/>
        <a:buFont typeface="Arial" panose="020B0604020202020204" pitchFamily="34" charset="0"/>
        <a:buChar char="-"/>
        <a:defRPr lang="x-none" sz="1200" baseline="0">
          <a:solidFill>
            <a:schemeClr val="tx1"/>
          </a:solidFill>
          <a:latin typeface="+mn-lt"/>
        </a:defRPr>
      </a:lvl5pPr>
      <a:lvl6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6pPr>
      <a:lvl7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7pPr>
      <a:lvl8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8pPr>
      <a:lvl9pPr marL="765023" indent="-132817" algn="l" defTabSz="913520" rtl="0" eaLnBrk="1" fontAlgn="base" hangingPunct="1">
        <a:spcBef>
          <a:spcPct val="0"/>
        </a:spcBef>
        <a:spcAft>
          <a:spcPct val="0"/>
        </a:spcAft>
        <a:buClr>
          <a:schemeClr val="tx2"/>
        </a:buClr>
        <a:buSzPct val="89000"/>
        <a:buFont typeface="Arial" charset="0"/>
        <a:buChar char="-"/>
        <a:defRPr lang="x-none" sz="1632" baseline="0">
          <a:solidFill>
            <a:schemeClr val="tx1"/>
          </a:solidFill>
          <a:latin typeface="+mn-lt"/>
        </a:defRPr>
      </a:lvl9pPr>
    </p:bodyStyle>
    <p:otherStyle>
      <a:defPPr>
        <a:defRPr lang="x-none"/>
      </a:defPPr>
      <a:lvl1pPr marL="0" algn="l" defTabSz="932956" rtl="0" eaLnBrk="1" latinLnBrk="0" hangingPunct="1">
        <a:defRPr lang="x-none" sz="1836" kern="1200">
          <a:solidFill>
            <a:schemeClr val="tx1"/>
          </a:solidFill>
          <a:latin typeface="+mn-lt"/>
          <a:ea typeface="+mn-ea"/>
          <a:cs typeface="+mn-cs"/>
        </a:defRPr>
      </a:lvl1pPr>
      <a:lvl2pPr marL="466478" algn="l" defTabSz="932956" rtl="0" eaLnBrk="1" latinLnBrk="0" hangingPunct="1">
        <a:defRPr lang="x-none" sz="1836" kern="1200">
          <a:solidFill>
            <a:schemeClr val="tx1"/>
          </a:solidFill>
          <a:latin typeface="+mn-lt"/>
          <a:ea typeface="+mn-ea"/>
          <a:cs typeface="+mn-cs"/>
        </a:defRPr>
      </a:lvl2pPr>
      <a:lvl3pPr marL="932956" algn="l" defTabSz="932956" rtl="0" eaLnBrk="1" latinLnBrk="0" hangingPunct="1">
        <a:defRPr lang="x-none" sz="1836" kern="1200">
          <a:solidFill>
            <a:schemeClr val="tx1"/>
          </a:solidFill>
          <a:latin typeface="+mn-lt"/>
          <a:ea typeface="+mn-ea"/>
          <a:cs typeface="+mn-cs"/>
        </a:defRPr>
      </a:lvl3pPr>
      <a:lvl4pPr marL="1399432" algn="l" defTabSz="932956" rtl="0" eaLnBrk="1" latinLnBrk="0" hangingPunct="1">
        <a:defRPr lang="x-none" sz="1836" kern="1200">
          <a:solidFill>
            <a:schemeClr val="tx1"/>
          </a:solidFill>
          <a:latin typeface="+mn-lt"/>
          <a:ea typeface="+mn-ea"/>
          <a:cs typeface="+mn-cs"/>
        </a:defRPr>
      </a:lvl4pPr>
      <a:lvl5pPr marL="1865910" algn="l" defTabSz="932956" rtl="0" eaLnBrk="1" latinLnBrk="0" hangingPunct="1">
        <a:defRPr lang="x-none" sz="1836" kern="1200">
          <a:solidFill>
            <a:schemeClr val="tx1"/>
          </a:solidFill>
          <a:latin typeface="+mn-lt"/>
          <a:ea typeface="+mn-ea"/>
          <a:cs typeface="+mn-cs"/>
        </a:defRPr>
      </a:lvl5pPr>
      <a:lvl6pPr marL="2332388" algn="l" defTabSz="932956" rtl="0" eaLnBrk="1" latinLnBrk="0" hangingPunct="1">
        <a:defRPr lang="x-none" sz="1836" kern="1200">
          <a:solidFill>
            <a:schemeClr val="tx1"/>
          </a:solidFill>
          <a:latin typeface="+mn-lt"/>
          <a:ea typeface="+mn-ea"/>
          <a:cs typeface="+mn-cs"/>
        </a:defRPr>
      </a:lvl6pPr>
      <a:lvl7pPr marL="2798866" algn="l" defTabSz="932956" rtl="0" eaLnBrk="1" latinLnBrk="0" hangingPunct="1">
        <a:defRPr lang="x-none" sz="1836" kern="1200">
          <a:solidFill>
            <a:schemeClr val="tx1"/>
          </a:solidFill>
          <a:latin typeface="+mn-lt"/>
          <a:ea typeface="+mn-ea"/>
          <a:cs typeface="+mn-cs"/>
        </a:defRPr>
      </a:lvl7pPr>
      <a:lvl8pPr marL="3265343" algn="l" defTabSz="932956" rtl="0" eaLnBrk="1" latinLnBrk="0" hangingPunct="1">
        <a:defRPr lang="x-none" sz="1836" kern="1200">
          <a:solidFill>
            <a:schemeClr val="tx1"/>
          </a:solidFill>
          <a:latin typeface="+mn-lt"/>
          <a:ea typeface="+mn-ea"/>
          <a:cs typeface="+mn-cs"/>
        </a:defRPr>
      </a:lvl8pPr>
      <a:lvl9pPr marL="3731821" algn="l" defTabSz="932956" rtl="0" eaLnBrk="1" latinLnBrk="0" hangingPunct="1">
        <a:defRPr lang="x-none" sz="1836"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7/1/2021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5" hidden="1"/>
          <p:cNvSpPr/>
          <p:nvPr userDrawn="1">
            <p:custDataLst>
              <p:tags r:id="rId15"/>
            </p:custDataLst>
          </p:nvPr>
        </p:nvSpPr>
        <p:spPr>
          <a:xfrm>
            <a:off x="0" y="3"/>
            <a:ext cx="215979" cy="161975"/>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a:lnSpc>
                <a:spcPct val="100000"/>
              </a:lnSpc>
              <a:spcBef>
                <a:spcPct val="0"/>
              </a:spcBef>
              <a:spcAft>
                <a:spcPct val="0"/>
              </a:spcAft>
              <a:buFontTx/>
              <a:buNone/>
            </a:pPr>
            <a:endParaRPr lang="x-none" sz="1632" b="0" i="0" baseline="0" dirty="0">
              <a:solidFill>
                <a:schemeClr val="tx1"/>
              </a:solidFill>
              <a:latin typeface="Arial" panose="020B0604020202020204" pitchFamily="34" charset="0"/>
              <a:ea typeface="+mn-ea"/>
              <a:cs typeface="+mn-cs"/>
              <a:sym typeface="Arial" panose="020B0604020202020204" pitchFamily="34" charset="0"/>
            </a:endParaRPr>
          </a:p>
        </p:txBody>
      </p:sp>
      <p:sp>
        <p:nvSpPr>
          <p:cNvPr id="8" name="1. On-page tracker" hidden="1"/>
          <p:cNvSpPr>
            <a:spLocks noChangeArrowheads="1"/>
          </p:cNvSpPr>
          <p:nvPr userDrawn="1"/>
        </p:nvSpPr>
        <p:spPr bwMode="gray">
          <a:xfrm>
            <a:off x="158752" y="75765"/>
            <a:ext cx="474489" cy="123111"/>
          </a:xfrm>
          <a:prstGeom prst="rect">
            <a:avLst/>
          </a:prstGeom>
          <a:noFill/>
          <a:ln>
            <a:noFill/>
          </a:ln>
          <a:effectLst/>
        </p:spPr>
        <p:txBody>
          <a:bodyPr wrap="none" lIns="0" tIns="0" rIns="0" bIns="0">
            <a:spAutoFit/>
          </a:bodyPr>
          <a:lstStyle/>
          <a:p>
            <a:pPr eaLnBrk="1"/>
            <a:r>
              <a:rPr lang="en-US" altLang="ja-JP" sz="800" cap="all" baseline="0" dirty="0">
                <a:solidFill>
                  <a:schemeClr val="accent6"/>
                </a:solidFill>
                <a:latin typeface="+mn-lt"/>
                <a:ea typeface="+mn-ea"/>
              </a:rPr>
              <a:t>TRACKER</a:t>
            </a:r>
          </a:p>
        </p:txBody>
      </p:sp>
      <p:sp>
        <p:nvSpPr>
          <p:cNvPr id="9" name="3. Unit of measure" hidden="1"/>
          <p:cNvSpPr txBox="1">
            <a:spLocks noChangeArrowheads="1"/>
          </p:cNvSpPr>
          <p:nvPr userDrawn="1"/>
        </p:nvSpPr>
        <p:spPr bwMode="gray">
          <a:xfrm>
            <a:off x="158749" y="963704"/>
            <a:ext cx="11725235" cy="246221"/>
          </a:xfrm>
          <a:prstGeom prst="rect">
            <a:avLst/>
          </a:prstGeom>
          <a:noFill/>
          <a:ln>
            <a:noFill/>
          </a:ln>
          <a:effectLst/>
        </p:spPr>
        <p:txBody>
          <a:bodyPr wrap="square" lIns="0" tIns="0" rIns="0" bIns="0">
            <a:noAutofit/>
          </a:bodyPr>
          <a:lstStyle>
            <a:lvl1pPr defTabSz="895350">
              <a:defRPr lang="ja-JP" sz="2400">
                <a:solidFill>
                  <a:schemeClr val="tx1"/>
                </a:solidFill>
                <a:latin typeface="Arial" charset="0"/>
              </a:defRPr>
            </a:lvl1pPr>
            <a:lvl2pPr marL="447675" defTabSz="895350">
              <a:defRPr lang="ja-JP" sz="2400">
                <a:solidFill>
                  <a:schemeClr val="tx1"/>
                </a:solidFill>
                <a:latin typeface="Arial" charset="0"/>
              </a:defRPr>
            </a:lvl2pPr>
            <a:lvl3pPr marL="895350" defTabSz="895350">
              <a:defRPr lang="ja-JP" sz="2400">
                <a:solidFill>
                  <a:schemeClr val="tx1"/>
                </a:solidFill>
                <a:latin typeface="Arial" charset="0"/>
              </a:defRPr>
            </a:lvl3pPr>
            <a:lvl4pPr marL="1344613"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eaLnBrk="1">
              <a:defRPr lang="ja-JP"/>
            </a:pPr>
            <a:r>
              <a:rPr lang="en-US" altLang="ja-JP" sz="1600" baseline="0" dirty="0">
                <a:solidFill>
                  <a:schemeClr val="accent6"/>
                </a:solidFill>
                <a:latin typeface="+mn-lt"/>
                <a:ea typeface="+mn-ea"/>
              </a:rPr>
              <a:t>Unit of measure</a:t>
            </a:r>
          </a:p>
        </p:txBody>
      </p:sp>
      <p:grpSp>
        <p:nvGrpSpPr>
          <p:cNvPr id="10" name="Slide Elements" hidden="1"/>
          <p:cNvGrpSpPr/>
          <p:nvPr userDrawn="1"/>
        </p:nvGrpSpPr>
        <p:grpSpPr>
          <a:xfrm>
            <a:off x="158751" y="6426977"/>
            <a:ext cx="11725484" cy="325438"/>
            <a:chOff x="119063" y="6305945"/>
            <a:chExt cx="8618537" cy="325438"/>
          </a:xfrm>
        </p:grpSpPr>
        <p:sp>
          <p:nvSpPr>
            <p:cNvPr id="11" name="4. Footnote"/>
            <p:cNvSpPr txBox="1">
              <a:spLocks noChangeArrowheads="1"/>
            </p:cNvSpPr>
            <p:nvPr/>
          </p:nvSpPr>
          <p:spPr bwMode="gray">
            <a:xfrm>
              <a:off x="119063" y="6305945"/>
              <a:ext cx="8618537" cy="123825"/>
            </a:xfrm>
            <a:prstGeom prst="rect">
              <a:avLst/>
            </a:prstGeom>
            <a:noFill/>
            <a:ln>
              <a:noFill/>
            </a:ln>
            <a:effectLst/>
          </p:spPr>
          <p:txBody>
            <a:bodyPr lIns="0" tIns="0" rIns="0" bIns="0" anchor="b">
              <a:spAutoFit/>
            </a:bodyPr>
            <a:lstStyle>
              <a:lvl1pPr marL="104775" indent="-104775" defTabSz="895350">
                <a:defRPr lang="ja-JP" sz="2400">
                  <a:solidFill>
                    <a:schemeClr val="tx1"/>
                  </a:solidFill>
                  <a:latin typeface="Arial" charset="0"/>
                </a:defRPr>
              </a:lvl1pPr>
              <a:lvl2pPr marL="1031875" defTabSz="895350">
                <a:defRPr lang="ja-JP" sz="2400">
                  <a:solidFill>
                    <a:schemeClr val="tx1"/>
                  </a:solidFill>
                  <a:latin typeface="Arial" charset="0"/>
                </a:defRPr>
              </a:lvl2pPr>
              <a:lvl3pPr marL="1217613" defTabSz="895350">
                <a:defRPr lang="ja-JP" sz="2400">
                  <a:solidFill>
                    <a:schemeClr val="tx1"/>
                  </a:solidFill>
                  <a:latin typeface="Arial" charset="0"/>
                </a:defRPr>
              </a:lvl3pPr>
              <a:lvl4pPr marL="1404938" defTabSz="895350">
                <a:defRPr lang="ja-JP" sz="2400">
                  <a:solidFill>
                    <a:schemeClr val="tx1"/>
                  </a:solidFill>
                  <a:latin typeface="Arial" charset="0"/>
                </a:defRPr>
              </a:lvl4pPr>
              <a:lvl5pPr marL="1792288" defTabSz="895350">
                <a:defRPr lang="ja-JP" sz="2400">
                  <a:solidFill>
                    <a:schemeClr val="tx1"/>
                  </a:solidFill>
                  <a:latin typeface="Arial" charset="0"/>
                </a:defRPr>
              </a:lvl5pPr>
              <a:lvl6pPr marL="2249488" defTabSz="895350" fontAlgn="base">
                <a:spcBef>
                  <a:spcPct val="0"/>
                </a:spcBef>
                <a:spcAft>
                  <a:spcPct val="0"/>
                </a:spcAft>
                <a:defRPr lang="ja-JP" sz="2400">
                  <a:solidFill>
                    <a:schemeClr val="tx1"/>
                  </a:solidFill>
                  <a:latin typeface="Arial" charset="0"/>
                </a:defRPr>
              </a:lvl6pPr>
              <a:lvl7pPr marL="2706688" defTabSz="895350" fontAlgn="base">
                <a:spcBef>
                  <a:spcPct val="0"/>
                </a:spcBef>
                <a:spcAft>
                  <a:spcPct val="0"/>
                </a:spcAft>
                <a:defRPr lang="ja-JP" sz="2400">
                  <a:solidFill>
                    <a:schemeClr val="tx1"/>
                  </a:solidFill>
                  <a:latin typeface="Arial" charset="0"/>
                </a:defRPr>
              </a:lvl7pPr>
              <a:lvl8pPr marL="3163888" defTabSz="895350" fontAlgn="base">
                <a:spcBef>
                  <a:spcPct val="0"/>
                </a:spcBef>
                <a:spcAft>
                  <a:spcPct val="0"/>
                </a:spcAft>
                <a:defRPr lang="ja-JP" sz="2400">
                  <a:solidFill>
                    <a:schemeClr val="tx1"/>
                  </a:solidFill>
                  <a:latin typeface="Arial" charset="0"/>
                </a:defRPr>
              </a:lvl8pPr>
              <a:lvl9pPr marL="3621088" defTabSz="895350" fontAlgn="base">
                <a:spcBef>
                  <a:spcPct val="0"/>
                </a:spcBef>
                <a:spcAft>
                  <a:spcPct val="0"/>
                </a:spcAft>
                <a:defRPr lang="ja-JP" sz="2400">
                  <a:solidFill>
                    <a:schemeClr val="tx1"/>
                  </a:solidFill>
                  <a:latin typeface="Arial" charset="0"/>
                </a:defRPr>
              </a:lvl9pPr>
            </a:lstStyle>
            <a:p>
              <a:pPr>
                <a:defRPr lang="ja-JP"/>
              </a:pPr>
              <a:r>
                <a:rPr lang="en-US" altLang="ja-JP" sz="800" baseline="0" dirty="0">
                  <a:solidFill>
                    <a:schemeClr val="accent6"/>
                  </a:solidFill>
                  <a:latin typeface="+mn-lt"/>
                  <a:ea typeface="+mn-ea"/>
                </a:rPr>
                <a:t>1 </a:t>
              </a:r>
              <a:r>
                <a:rPr lang="ja-JP" altLang="en-US" sz="800" baseline="0" dirty="0">
                  <a:solidFill>
                    <a:schemeClr val="accent6"/>
                  </a:solidFill>
                  <a:latin typeface="+mn-lt"/>
                  <a:ea typeface="+mn-ea"/>
                </a:rPr>
                <a:t>脚注</a:t>
              </a:r>
            </a:p>
          </p:txBody>
        </p:sp>
        <p:sp>
          <p:nvSpPr>
            <p:cNvPr id="12" name="5. Source"/>
            <p:cNvSpPr>
              <a:spLocks noChangeArrowheads="1"/>
            </p:cNvSpPr>
            <p:nvPr/>
          </p:nvSpPr>
          <p:spPr bwMode="gray">
            <a:xfrm>
              <a:off x="119063" y="6507558"/>
              <a:ext cx="7200000" cy="123825"/>
            </a:xfrm>
            <a:prstGeom prst="rect">
              <a:avLst/>
            </a:prstGeom>
            <a:noFill/>
            <a:ln>
              <a:noFill/>
            </a:ln>
            <a:effectLst/>
          </p:spPr>
          <p:txBody>
            <a:bodyPr lIns="0" tIns="0" rIns="0" bIns="0" anchor="b">
              <a:spAutoFit/>
            </a:bodyPr>
            <a:lstStyle/>
            <a:p>
              <a:pPr marL="609600" indent="-609600" defTabSz="895350">
                <a:tabLst>
                  <a:tab pos="612775" algn="l"/>
                </a:tabLst>
              </a:pPr>
              <a:r>
                <a:rPr lang="ja-JP" altLang="en-US" sz="800" kern="1200" baseline="0" dirty="0">
                  <a:solidFill>
                    <a:schemeClr val="accent6"/>
                  </a:solidFill>
                  <a:latin typeface="+mn-lt"/>
                  <a:ea typeface="+mn-ea"/>
                  <a:cs typeface="+mn-cs"/>
                </a:rPr>
                <a:t>資　料</a:t>
              </a:r>
              <a:r>
                <a:rPr lang="en-US" altLang="ja-JP" sz="800" kern="1200" baseline="0" dirty="0">
                  <a:solidFill>
                    <a:schemeClr val="accent6"/>
                  </a:solidFill>
                  <a:latin typeface="+mn-lt"/>
                  <a:ea typeface="+mn-ea"/>
                  <a:cs typeface="+mn-cs"/>
                </a:rPr>
                <a:t>:	</a:t>
              </a:r>
              <a:r>
                <a:rPr lang="ja-JP" altLang="en-US" sz="800" kern="1200" baseline="0" dirty="0">
                  <a:solidFill>
                    <a:schemeClr val="accent6"/>
                  </a:solidFill>
                  <a:latin typeface="+mn-lt"/>
                  <a:ea typeface="+mn-ea"/>
                  <a:cs typeface="+mn-cs"/>
                </a:rPr>
                <a:t>資料名</a:t>
              </a:r>
              <a:endParaRPr lang="en-US" sz="800" kern="1200" baseline="0" dirty="0">
                <a:solidFill>
                  <a:schemeClr val="accent6"/>
                </a:solidFill>
                <a:latin typeface="+mn-lt"/>
                <a:ea typeface="+mn-ea"/>
                <a:cs typeface="+mn-cs"/>
              </a:endParaRPr>
            </a:p>
          </p:txBody>
        </p:sp>
      </p:grpSp>
      <p:grpSp>
        <p:nvGrpSpPr>
          <p:cNvPr id="13" name="ACET" hidden="1"/>
          <p:cNvGrpSpPr/>
          <p:nvPr userDrawn="1"/>
        </p:nvGrpSpPr>
        <p:grpSpPr>
          <a:xfrm>
            <a:off x="2371623" y="1868565"/>
            <a:ext cx="5685367" cy="508000"/>
            <a:chOff x="915" y="710"/>
            <a:chExt cx="2686" cy="320"/>
          </a:xfrm>
        </p:grpSpPr>
        <p:cxnSp>
          <p:nvCxnSpPr>
            <p:cNvPr id="14" name="AutoShape 249"/>
            <p:cNvCxnSpPr>
              <a:cxnSpLocks noChangeShapeType="1"/>
              <a:stCxn id="1038" idx="4"/>
              <a:endCxn id="1038" idx="6"/>
            </p:cNvCxnSpPr>
            <p:nvPr/>
          </p:nvCxnSpPr>
          <p:spPr bwMode="gray">
            <a:xfrm>
              <a:off x="915" y="1030"/>
              <a:ext cx="2686" cy="0"/>
            </a:xfrm>
            <a:prstGeom prst="straightConnector1">
              <a:avLst/>
            </a:prstGeom>
            <a:noFill/>
            <a:ln w="9525">
              <a:solidFill>
                <a:schemeClr val="accent6"/>
              </a:solidFill>
              <a:round/>
              <a:headEnd/>
              <a:tailEnd/>
            </a:ln>
            <a:effectLst/>
          </p:spPr>
        </p:cxnSp>
        <p:sp>
          <p:nvSpPr>
            <p:cNvPr id="15" name="AutoShape 250"/>
            <p:cNvSpPr>
              <a:spLocks noChangeArrowheads="1"/>
            </p:cNvSpPr>
            <p:nvPr/>
          </p:nvSpPr>
          <p:spPr bwMode="gray">
            <a:xfrm>
              <a:off x="915" y="710"/>
              <a:ext cx="2686" cy="320"/>
            </a:xfrm>
            <a:prstGeom prst="leftRightArrow">
              <a:avLst>
                <a:gd name="adj1" fmla="val 100000"/>
                <a:gd name="adj2" fmla="val 0"/>
              </a:avLst>
            </a:prstGeom>
            <a:noFill/>
            <a:ln>
              <a:noFill/>
            </a:ln>
            <a:effectLst/>
          </p:spPr>
          <p:txBody>
            <a:bodyPr lIns="0" tIns="0" rIns="0" bIns="18288" anchor="b">
              <a:spAutoFit/>
            </a:bodyPr>
            <a:lstStyle/>
            <a:p>
              <a:r>
                <a:rPr lang="en-US" altLang="ja-JP" sz="1600" b="1" baseline="0" dirty="0">
                  <a:solidFill>
                    <a:schemeClr val="tx2"/>
                  </a:solidFill>
                  <a:latin typeface="+mn-lt"/>
                  <a:ea typeface="+mn-ea"/>
                </a:rPr>
                <a:t>Title</a:t>
              </a:r>
            </a:p>
            <a:p>
              <a:r>
                <a:rPr lang="en-US" altLang="ja-JP" sz="1600" baseline="0" dirty="0">
                  <a:solidFill>
                    <a:schemeClr val="accent6"/>
                  </a:solidFill>
                  <a:latin typeface="+mn-lt"/>
                  <a:ea typeface="+mn-ea"/>
                </a:rPr>
                <a:t>Unit of measure</a:t>
              </a:r>
            </a:p>
          </p:txBody>
        </p:sp>
      </p:grpSp>
      <p:grpSp>
        <p:nvGrpSpPr>
          <p:cNvPr id="16" name="Sticker" hidden="1"/>
          <p:cNvGrpSpPr/>
          <p:nvPr userDrawn="1"/>
        </p:nvGrpSpPr>
        <p:grpSpPr>
          <a:xfrm>
            <a:off x="11253122" y="458302"/>
            <a:ext cx="631113" cy="150811"/>
            <a:chOff x="8267440" y="285750"/>
            <a:chExt cx="473335" cy="150811"/>
          </a:xfrm>
        </p:grpSpPr>
        <p:sp>
          <p:nvSpPr>
            <p:cNvPr id="17" name="StickerRectangle"/>
            <p:cNvSpPr>
              <a:spLocks noChangeArrowheads="1"/>
            </p:cNvSpPr>
            <p:nvPr/>
          </p:nvSpPr>
          <p:spPr bwMode="gray">
            <a:xfrm>
              <a:off x="8395392" y="285750"/>
              <a:ext cx="345383" cy="150811"/>
            </a:xfrm>
            <a:prstGeom prst="leftRightArrow">
              <a:avLst>
                <a:gd name="adj1" fmla="val 100000"/>
                <a:gd name="adj2" fmla="val 0"/>
              </a:avLst>
            </a:prstGeom>
            <a:noFill/>
            <a:ln>
              <a:noFill/>
            </a:ln>
            <a:effectLst/>
          </p:spPr>
          <p:txBody>
            <a:bodyPr wrap="none" lIns="27432" tIns="0" rIns="0" bIns="27432">
              <a:spAutoFit/>
            </a:bodyPr>
            <a:lstStyle/>
            <a:p>
              <a:pPr algn="r" defTabSz="895350">
                <a:buClr>
                  <a:srgbClr val="002960"/>
                </a:buClr>
              </a:pPr>
              <a:r>
                <a:rPr lang="en-US" altLang="ja-JP" sz="800" baseline="0" dirty="0">
                  <a:solidFill>
                    <a:schemeClr val="accent6"/>
                  </a:solidFill>
                  <a:latin typeface="+mn-lt"/>
                  <a:ea typeface="+mn-ea"/>
                </a:rPr>
                <a:t>STICKER</a:t>
              </a:r>
            </a:p>
          </p:txBody>
        </p:sp>
        <p:cxnSp>
          <p:nvCxnSpPr>
            <p:cNvPr id="18" name="AutoShape 31"/>
            <p:cNvCxnSpPr>
              <a:cxnSpLocks noChangeShapeType="1"/>
              <a:stCxn id="1040" idx="2"/>
              <a:endCxn id="1040" idx="4"/>
            </p:cNvCxnSpPr>
            <p:nvPr/>
          </p:nvCxnSpPr>
          <p:spPr bwMode="gray">
            <a:xfrm>
              <a:off x="8267440" y="285750"/>
              <a:ext cx="0" cy="150811"/>
            </a:xfrm>
            <a:prstGeom prst="straightConnector1">
              <a:avLst/>
            </a:prstGeom>
            <a:noFill/>
            <a:ln w="9525">
              <a:solidFill>
                <a:schemeClr val="accent6"/>
              </a:solidFill>
              <a:round/>
              <a:headEnd/>
              <a:tailEnd/>
            </a:ln>
          </p:spPr>
        </p:cxnSp>
        <p:cxnSp>
          <p:nvCxnSpPr>
            <p:cNvPr id="19" name="AutoShape 32"/>
            <p:cNvCxnSpPr>
              <a:cxnSpLocks noChangeShapeType="1"/>
              <a:stCxn id="1040" idx="4"/>
              <a:endCxn id="1040" idx="6"/>
            </p:cNvCxnSpPr>
            <p:nvPr/>
          </p:nvCxnSpPr>
          <p:spPr bwMode="gray">
            <a:xfrm>
              <a:off x="8267440" y="436561"/>
              <a:ext cx="473335" cy="0"/>
            </a:xfrm>
            <a:prstGeom prst="straightConnector1">
              <a:avLst/>
            </a:prstGeom>
            <a:noFill/>
            <a:ln w="25400">
              <a:solidFill>
                <a:schemeClr val="accent6"/>
              </a:solidFill>
              <a:round/>
              <a:headEnd/>
              <a:tailEnd/>
            </a:ln>
          </p:spPr>
        </p:cxnSp>
      </p:grpSp>
      <p:grpSp>
        <p:nvGrpSpPr>
          <p:cNvPr id="20" name="LegendLines" hidden="1"/>
          <p:cNvGrpSpPr/>
          <p:nvPr userDrawn="1"/>
        </p:nvGrpSpPr>
        <p:grpSpPr>
          <a:xfrm>
            <a:off x="10065083" y="267287"/>
            <a:ext cx="1364853" cy="761545"/>
            <a:chOff x="7607284" y="279400"/>
            <a:chExt cx="1023640" cy="761545"/>
          </a:xfrm>
        </p:grpSpPr>
        <p:sp>
          <p:nvSpPr>
            <p:cNvPr id="21" name="LineLegend1"/>
            <p:cNvSpPr>
              <a:spLocks noChangeShapeType="1"/>
            </p:cNvSpPr>
            <p:nvPr/>
          </p:nvSpPr>
          <p:spPr bwMode="gray">
            <a:xfrm>
              <a:off x="7607284" y="387122"/>
              <a:ext cx="457200" cy="0"/>
            </a:xfrm>
            <a:prstGeom prst="line">
              <a:avLst/>
            </a:prstGeom>
            <a:noFill/>
            <a:ln w="28575">
              <a:solidFill>
                <a:schemeClr val="accent3"/>
              </a:solidFill>
              <a:round/>
              <a:headEnd/>
              <a:tailEnd/>
            </a:ln>
            <a:effectLst/>
          </p:spPr>
          <p:txBody>
            <a:bodyPr/>
            <a:lstStyle/>
            <a:p>
              <a:endParaRPr lang="de-DE" sz="1632" baseline="0" dirty="0">
                <a:latin typeface="+mn-lt"/>
                <a:ea typeface="+mn-ea"/>
              </a:endParaRPr>
            </a:p>
          </p:txBody>
        </p:sp>
        <p:sp>
          <p:nvSpPr>
            <p:cNvPr id="22" name="LineLegend2"/>
            <p:cNvSpPr>
              <a:spLocks noChangeShapeType="1"/>
            </p:cNvSpPr>
            <p:nvPr/>
          </p:nvSpPr>
          <p:spPr bwMode="gray">
            <a:xfrm>
              <a:off x="7607284" y="653822"/>
              <a:ext cx="457200" cy="0"/>
            </a:xfrm>
            <a:prstGeom prst="line">
              <a:avLst/>
            </a:prstGeom>
            <a:noFill/>
            <a:ln w="28575">
              <a:solidFill>
                <a:schemeClr val="accent3"/>
              </a:solidFill>
              <a:prstDash val="dash"/>
              <a:round/>
              <a:headEnd/>
              <a:tailEnd/>
            </a:ln>
            <a:effectLst/>
          </p:spPr>
          <p:txBody>
            <a:bodyPr/>
            <a:lstStyle/>
            <a:p>
              <a:endParaRPr lang="de-DE" sz="1632" baseline="0" dirty="0">
                <a:latin typeface="+mn-lt"/>
                <a:ea typeface="+mn-ea"/>
              </a:endParaRPr>
            </a:p>
          </p:txBody>
        </p:sp>
        <p:sp>
          <p:nvSpPr>
            <p:cNvPr id="23" name="LineLegend3"/>
            <p:cNvSpPr>
              <a:spLocks noChangeShapeType="1"/>
            </p:cNvSpPr>
            <p:nvPr/>
          </p:nvSpPr>
          <p:spPr bwMode="gray">
            <a:xfrm>
              <a:off x="7607284" y="933223"/>
              <a:ext cx="457200" cy="0"/>
            </a:xfrm>
            <a:prstGeom prst="line">
              <a:avLst/>
            </a:prstGeom>
            <a:noFill/>
            <a:ln w="28575">
              <a:solidFill>
                <a:schemeClr val="accent3"/>
              </a:solidFill>
              <a:prstDash val="sysDot"/>
              <a:round/>
              <a:headEnd/>
              <a:tailEnd/>
            </a:ln>
            <a:effectLst/>
          </p:spPr>
          <p:txBody>
            <a:bodyPr/>
            <a:lstStyle/>
            <a:p>
              <a:endParaRPr lang="de-DE" sz="1632" baseline="0" dirty="0">
                <a:latin typeface="+mn-lt"/>
                <a:ea typeface="+mn-ea"/>
              </a:endParaRPr>
            </a:p>
          </p:txBody>
        </p:sp>
        <p:sp>
          <p:nvSpPr>
            <p:cNvPr id="24" name="Legend1"/>
            <p:cNvSpPr>
              <a:spLocks noChangeArrowheads="1"/>
            </p:cNvSpPr>
            <p:nvPr>
              <p:custDataLst>
                <p:tags r:id="rId40"/>
              </p:custDataLst>
            </p:nvPr>
          </p:nvSpPr>
          <p:spPr bwMode="gray">
            <a:xfrm>
              <a:off x="8169259" y="279400"/>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25" name="Legend2"/>
            <p:cNvSpPr>
              <a:spLocks noChangeArrowheads="1"/>
            </p:cNvSpPr>
            <p:nvPr>
              <p:custDataLst>
                <p:tags r:id="rId41"/>
              </p:custDataLst>
            </p:nvPr>
          </p:nvSpPr>
          <p:spPr bwMode="gray">
            <a:xfrm>
              <a:off x="8169259" y="546100"/>
              <a:ext cx="461665"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26" name="Legend3"/>
            <p:cNvSpPr>
              <a:spLocks noChangeArrowheads="1"/>
            </p:cNvSpPr>
            <p:nvPr>
              <p:custDataLst>
                <p:tags r:id="rId42"/>
              </p:custDataLst>
            </p:nvPr>
          </p:nvSpPr>
          <p:spPr bwMode="gray">
            <a:xfrm>
              <a:off x="8169259" y="825501"/>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27" name="LegendBoxes" hidden="1"/>
          <p:cNvGrpSpPr/>
          <p:nvPr userDrawn="1"/>
        </p:nvGrpSpPr>
        <p:grpSpPr>
          <a:xfrm>
            <a:off x="10475717" y="267391"/>
            <a:ext cx="954220" cy="1028245"/>
            <a:chOff x="5894005" y="919828"/>
            <a:chExt cx="715665" cy="1028245"/>
          </a:xfrm>
        </p:grpSpPr>
        <p:sp>
          <p:nvSpPr>
            <p:cNvPr id="28" name="RectangleLegend1"/>
            <p:cNvSpPr>
              <a:spLocks noChangeArrowheads="1"/>
            </p:cNvSpPr>
            <p:nvPr/>
          </p:nvSpPr>
          <p:spPr bwMode="gray">
            <a:xfrm>
              <a:off x="5894005" y="947381"/>
              <a:ext cx="165100" cy="160338"/>
            </a:xfrm>
            <a:prstGeom prst="rect">
              <a:avLst/>
            </a:prstGeom>
            <a:solidFill>
              <a:schemeClr val="accent1"/>
            </a:solidFill>
            <a:ln w="9525">
              <a:noFill/>
              <a:miter lim="800000"/>
              <a:headEnd/>
              <a:tailEnd/>
            </a:ln>
            <a:effectLst/>
          </p:spPr>
          <p:txBody>
            <a:bodyPr wrap="none" anchor="ctr"/>
            <a:lstStyle/>
            <a:p>
              <a:endParaRPr lang="de-DE" sz="1632" baseline="0" dirty="0">
                <a:latin typeface="+mn-lt"/>
                <a:ea typeface="+mn-ea"/>
              </a:endParaRPr>
            </a:p>
          </p:txBody>
        </p:sp>
        <p:sp>
          <p:nvSpPr>
            <p:cNvPr id="29" name="RectangleLegend2"/>
            <p:cNvSpPr>
              <a:spLocks noChangeArrowheads="1"/>
            </p:cNvSpPr>
            <p:nvPr/>
          </p:nvSpPr>
          <p:spPr bwMode="gray">
            <a:xfrm>
              <a:off x="5894005" y="1217256"/>
              <a:ext cx="165100" cy="160338"/>
            </a:xfrm>
            <a:prstGeom prst="rect">
              <a:avLst/>
            </a:prstGeom>
            <a:solidFill>
              <a:schemeClr val="accent2"/>
            </a:solidFill>
            <a:ln w="9525">
              <a:noFill/>
              <a:miter lim="800000"/>
              <a:headEnd/>
              <a:tailEnd/>
            </a:ln>
            <a:effectLst/>
          </p:spPr>
          <p:txBody>
            <a:bodyPr wrap="none" anchor="ctr"/>
            <a:lstStyle/>
            <a:p>
              <a:endParaRPr lang="de-DE" sz="1632" baseline="0" dirty="0">
                <a:latin typeface="+mn-lt"/>
                <a:ea typeface="+mn-ea"/>
              </a:endParaRPr>
            </a:p>
          </p:txBody>
        </p:sp>
        <p:sp>
          <p:nvSpPr>
            <p:cNvPr id="30" name="RectangleLegend3"/>
            <p:cNvSpPr>
              <a:spLocks noChangeArrowheads="1"/>
            </p:cNvSpPr>
            <p:nvPr/>
          </p:nvSpPr>
          <p:spPr bwMode="gray">
            <a:xfrm>
              <a:off x="5894005" y="1488719"/>
              <a:ext cx="165100" cy="160338"/>
            </a:xfrm>
            <a:prstGeom prst="rect">
              <a:avLst/>
            </a:prstGeom>
            <a:solidFill>
              <a:schemeClr val="accent3"/>
            </a:solidFill>
            <a:ln w="9525">
              <a:noFill/>
              <a:miter lim="800000"/>
              <a:headEnd/>
              <a:tailEnd/>
            </a:ln>
            <a:effectLst/>
          </p:spPr>
          <p:txBody>
            <a:bodyPr wrap="none" anchor="ctr"/>
            <a:lstStyle/>
            <a:p>
              <a:endParaRPr lang="de-DE" sz="1632" baseline="0" dirty="0">
                <a:latin typeface="+mn-lt"/>
                <a:ea typeface="+mn-ea"/>
              </a:endParaRPr>
            </a:p>
          </p:txBody>
        </p:sp>
        <p:sp>
          <p:nvSpPr>
            <p:cNvPr id="31" name="RectangleLegend4"/>
            <p:cNvSpPr>
              <a:spLocks noChangeArrowheads="1"/>
            </p:cNvSpPr>
            <p:nvPr/>
          </p:nvSpPr>
          <p:spPr bwMode="gray">
            <a:xfrm>
              <a:off x="5894005" y="1760182"/>
              <a:ext cx="165100" cy="160338"/>
            </a:xfrm>
            <a:prstGeom prst="rect">
              <a:avLst/>
            </a:prstGeom>
            <a:solidFill>
              <a:schemeClr val="accent4"/>
            </a:solidFill>
            <a:ln w="9525">
              <a:noFill/>
              <a:miter lim="800000"/>
              <a:headEnd/>
              <a:tailEnd/>
            </a:ln>
            <a:effectLst/>
          </p:spPr>
          <p:txBody>
            <a:bodyPr wrap="none" anchor="ctr"/>
            <a:lstStyle/>
            <a:p>
              <a:endParaRPr lang="de-DE" sz="1632" baseline="0" dirty="0">
                <a:latin typeface="+mn-lt"/>
                <a:ea typeface="+mn-ea"/>
              </a:endParaRPr>
            </a:p>
          </p:txBody>
        </p:sp>
        <p:sp>
          <p:nvSpPr>
            <p:cNvPr id="32" name="Legend1"/>
            <p:cNvSpPr>
              <a:spLocks noChangeArrowheads="1"/>
            </p:cNvSpPr>
            <p:nvPr>
              <p:custDataLst>
                <p:tags r:id="rId36"/>
              </p:custDataLst>
            </p:nvPr>
          </p:nvSpPr>
          <p:spPr bwMode="gray">
            <a:xfrm>
              <a:off x="6148005" y="919828"/>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33" name="Legend2"/>
            <p:cNvSpPr>
              <a:spLocks noChangeArrowheads="1"/>
            </p:cNvSpPr>
            <p:nvPr>
              <p:custDataLst>
                <p:tags r:id="rId37"/>
              </p:custDataLst>
            </p:nvPr>
          </p:nvSpPr>
          <p:spPr bwMode="gray">
            <a:xfrm>
              <a:off x="6148005" y="1189703"/>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34" name="Legend3"/>
            <p:cNvSpPr>
              <a:spLocks noChangeArrowheads="1"/>
            </p:cNvSpPr>
            <p:nvPr>
              <p:custDataLst>
                <p:tags r:id="rId38"/>
              </p:custDataLst>
            </p:nvPr>
          </p:nvSpPr>
          <p:spPr bwMode="gray">
            <a:xfrm>
              <a:off x="6148005" y="1461166"/>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35" name="Legend4"/>
            <p:cNvSpPr>
              <a:spLocks noChangeArrowheads="1"/>
            </p:cNvSpPr>
            <p:nvPr>
              <p:custDataLst>
                <p:tags r:id="rId39"/>
              </p:custDataLst>
            </p:nvPr>
          </p:nvSpPr>
          <p:spPr bwMode="gray">
            <a:xfrm>
              <a:off x="6148005" y="1732629"/>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grpSp>
      <p:grpSp>
        <p:nvGrpSpPr>
          <p:cNvPr id="36" name="LegendMoons" hidden="1"/>
          <p:cNvGrpSpPr/>
          <p:nvPr userDrawn="1"/>
        </p:nvGrpSpPr>
        <p:grpSpPr>
          <a:xfrm>
            <a:off x="10386816" y="266886"/>
            <a:ext cx="1043120" cy="1317003"/>
            <a:chOff x="7790112" y="266885"/>
            <a:chExt cx="782340" cy="1317003"/>
          </a:xfrm>
        </p:grpSpPr>
        <p:grpSp>
          <p:nvGrpSpPr>
            <p:cNvPr id="37" name="MoonLegend1"/>
            <p:cNvGrpSpPr>
              <a:grpSpLocks noChangeAspect="1"/>
            </p:cNvGrpSpPr>
            <p:nvPr>
              <p:custDataLst>
                <p:tags r:id="rId16"/>
              </p:custDataLst>
            </p:nvPr>
          </p:nvGrpSpPr>
          <p:grpSpPr>
            <a:xfrm>
              <a:off x="7790112" y="266885"/>
              <a:ext cx="209550" cy="218282"/>
              <a:chOff x="4533" y="183"/>
              <a:chExt cx="144" cy="150"/>
            </a:xfrm>
          </p:grpSpPr>
          <p:sp>
            <p:nvSpPr>
              <p:cNvPr id="55" name="Oval 147"/>
              <p:cNvSpPr>
                <a:spLocks noChangeAspect="1" noChangeArrowheads="1"/>
              </p:cNvSpPr>
              <p:nvPr>
                <p:custDataLst>
                  <p:tags r:id="rId34"/>
                </p:custDataLst>
              </p:nvPr>
            </p:nvSpPr>
            <p:spPr bwMode="gray">
              <a:xfrm>
                <a:off x="4533" y="189"/>
                <a:ext cx="144" cy="144"/>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56" name="Arc 148" hidden="1"/>
              <p:cNvSpPr>
                <a:spLocks noChangeAspect="1"/>
              </p:cNvSpPr>
              <p:nvPr>
                <p:custDataLst>
                  <p:tags r:id="rId35"/>
                </p:custDataLst>
              </p:nvPr>
            </p:nvSpPr>
            <p:spPr bwMode="gray">
              <a:xfrm>
                <a:off x="4533" y="183"/>
                <a:ext cx="144" cy="144"/>
              </a:xfrm>
              <a:prstGeom prst="arc">
                <a:avLst>
                  <a:gd name="adj1" fmla="val 16200000"/>
                  <a:gd name="adj2" fmla="val 5400000"/>
                </a:avLst>
              </a:prstGeom>
              <a:solidFill>
                <a:schemeClr val="accent4"/>
              </a:solidFill>
              <a:ln w="9525">
                <a:solidFill>
                  <a:schemeClr val="accent6"/>
                </a:solidFill>
                <a:round/>
                <a:headEnd/>
                <a:tailEnd/>
              </a:ln>
              <a:effectLst/>
            </p:spPr>
            <p:txBody>
              <a:bodyPr wrap="none" anchor="ctr"/>
              <a:lstStyle/>
              <a:p>
                <a:endParaRPr lang="de-DE" sz="1632" baseline="0" dirty="0">
                  <a:latin typeface="+mn-lt"/>
                  <a:ea typeface="+mn-ea"/>
                </a:endParaRPr>
              </a:p>
            </p:txBody>
          </p:sp>
        </p:grpSp>
        <p:grpSp>
          <p:nvGrpSpPr>
            <p:cNvPr id="38" name="MoonLegend2"/>
            <p:cNvGrpSpPr>
              <a:grpSpLocks noChangeAspect="1"/>
            </p:cNvGrpSpPr>
            <p:nvPr>
              <p:custDataLst>
                <p:tags r:id="rId17"/>
              </p:custDataLst>
            </p:nvPr>
          </p:nvGrpSpPr>
          <p:grpSpPr>
            <a:xfrm>
              <a:off x="7790112" y="548865"/>
              <a:ext cx="209550" cy="209551"/>
              <a:chOff x="1694" y="2051"/>
              <a:chExt cx="160" cy="160"/>
            </a:xfrm>
          </p:grpSpPr>
          <p:sp>
            <p:nvSpPr>
              <p:cNvPr id="53" name="Oval 41"/>
              <p:cNvSpPr>
                <a:spLocks noChangeAspect="1" noChangeArrowheads="1"/>
              </p:cNvSpPr>
              <p:nvPr>
                <p:custDataLst>
                  <p:tags r:id="rId32"/>
                </p:custDataLst>
              </p:nvPr>
            </p:nvSpPr>
            <p:spPr bwMode="gray">
              <a:xfrm>
                <a:off x="1694" y="2051"/>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54" name="Arc 42"/>
              <p:cNvSpPr>
                <a:spLocks noChangeAspect="1"/>
              </p:cNvSpPr>
              <p:nvPr>
                <p:custDataLst>
                  <p:tags r:id="rId33"/>
                </p:custDataLst>
              </p:nvPr>
            </p:nvSpPr>
            <p:spPr bwMode="gray">
              <a:xfrm>
                <a:off x="1694" y="2051"/>
                <a:ext cx="160" cy="160"/>
              </a:xfrm>
              <a:prstGeom prst="arc">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39" name="MoonLegend4"/>
            <p:cNvGrpSpPr>
              <a:grpSpLocks noChangeAspect="1"/>
            </p:cNvGrpSpPr>
            <p:nvPr>
              <p:custDataLst>
                <p:tags r:id="rId18"/>
              </p:custDataLst>
            </p:nvPr>
          </p:nvGrpSpPr>
          <p:grpSpPr>
            <a:xfrm>
              <a:off x="7790112" y="1096157"/>
              <a:ext cx="209550" cy="209551"/>
              <a:chOff x="4495" y="1204"/>
              <a:chExt cx="160" cy="160"/>
            </a:xfrm>
          </p:grpSpPr>
          <p:sp>
            <p:nvSpPr>
              <p:cNvPr id="51" name="Oval 47"/>
              <p:cNvSpPr>
                <a:spLocks noChangeAspect="1" noChangeArrowheads="1"/>
              </p:cNvSpPr>
              <p:nvPr>
                <p:custDataLst>
                  <p:tags r:id="rId30"/>
                </p:custDataLst>
              </p:nvPr>
            </p:nvSpPr>
            <p:spPr bwMode="gray">
              <a:xfrm>
                <a:off x="4495" y="1204"/>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52" name="Arc 48"/>
              <p:cNvSpPr>
                <a:spLocks noChangeAspect="1"/>
              </p:cNvSpPr>
              <p:nvPr>
                <p:custDataLst>
                  <p:tags r:id="rId31"/>
                </p:custDataLst>
              </p:nvPr>
            </p:nvSpPr>
            <p:spPr bwMode="gray">
              <a:xfrm>
                <a:off x="4495" y="1204"/>
                <a:ext cx="160" cy="160"/>
              </a:xfrm>
              <a:prstGeom prst="arc">
                <a:avLst>
                  <a:gd name="adj1" fmla="val 16200000"/>
                  <a:gd name="adj2" fmla="val 108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40" name="MoonLegend5"/>
            <p:cNvGrpSpPr>
              <a:grpSpLocks noChangeAspect="1"/>
            </p:cNvGrpSpPr>
            <p:nvPr>
              <p:custDataLst>
                <p:tags r:id="rId19"/>
              </p:custDataLst>
            </p:nvPr>
          </p:nvGrpSpPr>
          <p:grpSpPr>
            <a:xfrm>
              <a:off x="7790112" y="1371391"/>
              <a:ext cx="209550" cy="209551"/>
              <a:chOff x="4495" y="1447"/>
              <a:chExt cx="160" cy="160"/>
            </a:xfrm>
          </p:grpSpPr>
          <p:sp>
            <p:nvSpPr>
              <p:cNvPr id="49" name="Oval 50"/>
              <p:cNvSpPr>
                <a:spLocks noChangeAspect="1" noChangeArrowheads="1"/>
              </p:cNvSpPr>
              <p:nvPr>
                <p:custDataLst>
                  <p:tags r:id="rId28"/>
                </p:custDataLst>
              </p:nvPr>
            </p:nvSpPr>
            <p:spPr bwMode="gray">
              <a:xfrm>
                <a:off x="4495" y="1447"/>
                <a:ext cx="160" cy="160"/>
              </a:xfrm>
              <a:prstGeom prst="ellipse">
                <a:avLst/>
              </a:prstGeom>
              <a:solidFill>
                <a:schemeClr val="accent1"/>
              </a:solidFill>
              <a:ln w="9525">
                <a:solidFill>
                  <a:schemeClr val="bg1"/>
                </a:solidFill>
                <a:round/>
                <a:headEnd/>
                <a:tailEnd/>
              </a:ln>
              <a:effectLst/>
            </p:spPr>
            <p:txBody>
              <a:bodyPr wrap="none" anchor="ctr"/>
              <a:lstStyle/>
              <a:p>
                <a:endParaRPr lang="de-DE" sz="1632" baseline="0" dirty="0">
                  <a:latin typeface="+mn-lt"/>
                  <a:ea typeface="+mn-ea"/>
                </a:endParaRPr>
              </a:p>
            </p:txBody>
          </p:sp>
          <p:sp>
            <p:nvSpPr>
              <p:cNvPr id="50" name="Oval 51"/>
              <p:cNvSpPr>
                <a:spLocks noChangeAspect="1" noChangeArrowheads="1"/>
              </p:cNvSpPr>
              <p:nvPr>
                <p:custDataLst>
                  <p:tags r:id="rId29"/>
                </p:custDataLst>
              </p:nvPr>
            </p:nvSpPr>
            <p:spPr bwMode="gray">
              <a:xfrm>
                <a:off x="4495" y="1447"/>
                <a:ext cx="160" cy="160"/>
              </a:xfrm>
              <a:prstGeom prst="arc">
                <a:avLst>
                  <a:gd name="adj1" fmla="val 16200000"/>
                  <a:gd name="adj2" fmla="val 162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grpSp>
          <p:nvGrpSpPr>
            <p:cNvPr id="41" name="MoonLegend3"/>
            <p:cNvGrpSpPr>
              <a:grpSpLocks noChangeAspect="1"/>
            </p:cNvGrpSpPr>
            <p:nvPr>
              <p:custDataLst>
                <p:tags r:id="rId20"/>
              </p:custDataLst>
            </p:nvPr>
          </p:nvGrpSpPr>
          <p:grpSpPr>
            <a:xfrm>
              <a:off x="7790112" y="823305"/>
              <a:ext cx="209550" cy="209551"/>
              <a:chOff x="4495" y="1205"/>
              <a:chExt cx="160" cy="160"/>
            </a:xfrm>
          </p:grpSpPr>
          <p:sp>
            <p:nvSpPr>
              <p:cNvPr id="47" name="Oval 47"/>
              <p:cNvSpPr>
                <a:spLocks noChangeAspect="1" noChangeArrowheads="1"/>
              </p:cNvSpPr>
              <p:nvPr>
                <p:custDataLst>
                  <p:tags r:id="rId26"/>
                </p:custDataLst>
              </p:nvPr>
            </p:nvSpPr>
            <p:spPr bwMode="gray">
              <a:xfrm>
                <a:off x="4495" y="1205"/>
                <a:ext cx="160" cy="160"/>
              </a:xfrm>
              <a:prstGeom prst="ellipse">
                <a:avLst/>
              </a:prstGeom>
              <a:solidFill>
                <a:schemeClr val="accent1"/>
              </a:solidFill>
              <a:ln w="9525">
                <a:noFill/>
                <a:round/>
                <a:headEnd/>
                <a:tailEnd/>
              </a:ln>
              <a:effectLst/>
            </p:spPr>
            <p:txBody>
              <a:bodyPr wrap="none" anchor="ctr"/>
              <a:lstStyle/>
              <a:p>
                <a:endParaRPr lang="de-DE" sz="1632" baseline="0" dirty="0">
                  <a:latin typeface="+mn-lt"/>
                  <a:ea typeface="+mn-ea"/>
                </a:endParaRPr>
              </a:p>
            </p:txBody>
          </p:sp>
          <p:sp>
            <p:nvSpPr>
              <p:cNvPr id="48" name="Arc 48"/>
              <p:cNvSpPr>
                <a:spLocks noChangeAspect="1"/>
              </p:cNvSpPr>
              <p:nvPr>
                <p:custDataLst>
                  <p:tags r:id="rId27"/>
                </p:custDataLst>
              </p:nvPr>
            </p:nvSpPr>
            <p:spPr bwMode="gray">
              <a:xfrm>
                <a:off x="4495" y="1205"/>
                <a:ext cx="160" cy="160"/>
              </a:xfrm>
              <a:prstGeom prst="arc">
                <a:avLst>
                  <a:gd name="adj1" fmla="val 16200000"/>
                  <a:gd name="adj2" fmla="val 5400000"/>
                </a:avLst>
              </a:prstGeom>
              <a:solidFill>
                <a:schemeClr val="accent4"/>
              </a:solidFill>
              <a:ln w="9525">
                <a:noFill/>
                <a:round/>
                <a:headEnd/>
                <a:tailEnd/>
              </a:ln>
              <a:effectLst/>
            </p:spPr>
            <p:txBody>
              <a:bodyPr wrap="none" anchor="ctr"/>
              <a:lstStyle/>
              <a:p>
                <a:endParaRPr lang="de-DE" sz="1632" baseline="0" dirty="0">
                  <a:latin typeface="+mn-lt"/>
                  <a:ea typeface="+mn-ea"/>
                </a:endParaRPr>
              </a:p>
            </p:txBody>
          </p:sp>
        </p:grpSp>
        <p:sp>
          <p:nvSpPr>
            <p:cNvPr id="42" name="Legend1"/>
            <p:cNvSpPr>
              <a:spLocks noChangeArrowheads="1"/>
            </p:cNvSpPr>
            <p:nvPr>
              <p:custDataLst>
                <p:tags r:id="rId21"/>
              </p:custDataLst>
            </p:nvPr>
          </p:nvSpPr>
          <p:spPr bwMode="gray">
            <a:xfrm>
              <a:off x="8110787" y="268304"/>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43" name="Legend2"/>
            <p:cNvSpPr>
              <a:spLocks noChangeArrowheads="1"/>
            </p:cNvSpPr>
            <p:nvPr>
              <p:custDataLst>
                <p:tags r:id="rId22"/>
              </p:custDataLst>
            </p:nvPr>
          </p:nvSpPr>
          <p:spPr bwMode="gray">
            <a:xfrm>
              <a:off x="8110787" y="545918"/>
              <a:ext cx="461665"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sp>
          <p:nvSpPr>
            <p:cNvPr id="44" name="Legend3"/>
            <p:cNvSpPr>
              <a:spLocks noChangeArrowheads="1"/>
            </p:cNvSpPr>
            <p:nvPr>
              <p:custDataLst>
                <p:tags r:id="rId23"/>
              </p:custDataLst>
            </p:nvPr>
          </p:nvSpPr>
          <p:spPr bwMode="gray">
            <a:xfrm>
              <a:off x="8110787" y="820358"/>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45" name="Legend4"/>
            <p:cNvSpPr>
              <a:spLocks noChangeArrowheads="1"/>
            </p:cNvSpPr>
            <p:nvPr>
              <p:custDataLst>
                <p:tags r:id="rId24"/>
              </p:custDataLst>
            </p:nvPr>
          </p:nvSpPr>
          <p:spPr bwMode="gray">
            <a:xfrm>
              <a:off x="8110787" y="1093210"/>
              <a:ext cx="461665" cy="215444"/>
            </a:xfrm>
            <a:prstGeom prst="rect">
              <a:avLst/>
            </a:prstGeom>
            <a:noFill/>
            <a:ln>
              <a:noFill/>
            </a:ln>
            <a:effectLst/>
          </p:spPr>
          <p:txBody>
            <a:bodyPr wrap="none" lIns="0" tIns="0" rIns="0" bIns="0">
              <a:spAutoFit/>
            </a:bodyPr>
            <a:lstStyle/>
            <a:p>
              <a:pPr defTabSz="895350">
                <a:buClr>
                  <a:schemeClr val="tx2"/>
                </a:buClr>
              </a:pPr>
              <a:r>
                <a:rPr lang="de-DE" sz="1400" baseline="0" dirty="0">
                  <a:latin typeface="+mn-lt"/>
                  <a:ea typeface="+mn-ea"/>
                </a:rPr>
                <a:t>Legend</a:t>
              </a:r>
            </a:p>
          </p:txBody>
        </p:sp>
        <p:sp>
          <p:nvSpPr>
            <p:cNvPr id="46" name="Legend5"/>
            <p:cNvSpPr>
              <a:spLocks noChangeArrowheads="1"/>
            </p:cNvSpPr>
            <p:nvPr>
              <p:custDataLst>
                <p:tags r:id="rId25"/>
              </p:custDataLst>
            </p:nvPr>
          </p:nvSpPr>
          <p:spPr bwMode="gray">
            <a:xfrm>
              <a:off x="8110787" y="1368444"/>
              <a:ext cx="461665" cy="215444"/>
            </a:xfrm>
            <a:prstGeom prst="rect">
              <a:avLst/>
            </a:prstGeom>
            <a:noFill/>
            <a:ln>
              <a:noFill/>
            </a:ln>
            <a:effectLst/>
          </p:spPr>
          <p:txBody>
            <a:bodyPr wrap="none" lIns="0" tIns="0" rIns="0" bIns="0">
              <a:spAutoFit/>
            </a:bodyPr>
            <a:lstStyle/>
            <a:p>
              <a:pPr defTabSz="895350">
                <a:buClr>
                  <a:schemeClr val="tx2"/>
                </a:buClr>
              </a:pPr>
              <a:r>
                <a:rPr lang="de-DE" sz="1400" baseline="0">
                  <a:latin typeface="+mn-lt"/>
                  <a:ea typeface="+mn-ea"/>
                </a:rPr>
                <a:t>Legend</a:t>
              </a:r>
              <a:endParaRPr lang="de-DE" sz="1400" baseline="0" dirty="0">
                <a:latin typeface="+mn-lt"/>
                <a:ea typeface="+mn-ea"/>
              </a:endParaRPr>
            </a:p>
          </p:txBody>
        </p:sp>
      </p:grpSp>
    </p:spTree>
    <p:extLst>
      <p:ext uri="{BB962C8B-B14F-4D97-AF65-F5344CB8AC3E}">
        <p14:creationId xmlns:p14="http://schemas.microsoft.com/office/powerpoint/2010/main" val="302365357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77" r:id="rId12"/>
    <p:sldLayoutId id="2147483678"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 name="タイトル 1"/>
          <p:cNvSpPr>
            <a:spLocks noGrp="1"/>
          </p:cNvSpPr>
          <p:nvPr>
            <p:ph type="ctrTitle" idx="4294967295"/>
          </p:nvPr>
        </p:nvSpPr>
        <p:spPr>
          <a:xfrm>
            <a:off x="0" y="1457816"/>
            <a:ext cx="12072120" cy="1477962"/>
          </a:xfrm>
        </p:spPr>
        <p:txBody>
          <a:bodyPr>
            <a:noAutofit/>
          </a:bodyPr>
          <a:lstStyle/>
          <a:p>
            <a:r>
              <a:rPr kumimoji="1" lang="en-US" altLang="ja-JP" sz="2400" dirty="0"/>
              <a:t/>
            </a:r>
            <a:br>
              <a:rPr kumimoji="1" lang="en-US" altLang="ja-JP" sz="2400" dirty="0"/>
            </a:br>
            <a:r>
              <a:rPr kumimoji="1" lang="ja-JP" altLang="en-US" sz="2400" dirty="0"/>
              <a:t>令和</a:t>
            </a:r>
            <a:r>
              <a:rPr kumimoji="1" lang="ja-JP" altLang="en-US" sz="2400" dirty="0" smtClean="0"/>
              <a:t>３年度「</a:t>
            </a:r>
            <a:r>
              <a:rPr kumimoji="1" lang="ja-JP" altLang="en-US" sz="2400" dirty="0"/>
              <a:t>地域の医療の充実を通した外国人受入れ推進のための体制構築支援事業」　</a:t>
            </a:r>
            <a:r>
              <a:rPr kumimoji="1" lang="en-US" altLang="ja-JP" sz="2400" dirty="0" smtClean="0"/>
              <a:t/>
            </a:r>
            <a:br>
              <a:rPr kumimoji="1" lang="en-US" altLang="ja-JP" sz="2400" dirty="0" smtClean="0"/>
            </a:br>
            <a:r>
              <a:rPr lang="en-US" altLang="ja-JP" sz="2400" dirty="0"/>
              <a:t/>
            </a:r>
            <a:br>
              <a:rPr lang="en-US" altLang="ja-JP" sz="2400" dirty="0"/>
            </a:br>
            <a:r>
              <a:rPr kumimoji="1" lang="ja-JP" altLang="en-US" sz="2400" dirty="0" smtClean="0"/>
              <a:t>取組</a:t>
            </a:r>
            <a:r>
              <a:rPr kumimoji="1" lang="ja-JP" altLang="en-US" sz="2400" dirty="0" smtClean="0"/>
              <a:t>提案書</a:t>
            </a:r>
            <a:endParaRPr kumimoji="1" lang="ja-JP" altLang="en-US" sz="2400" dirty="0"/>
          </a:p>
        </p:txBody>
      </p:sp>
      <p:sp>
        <p:nvSpPr>
          <p:cNvPr id="1108" name="タイトル 1"/>
          <p:cNvSpPr txBox="1"/>
          <p:nvPr/>
        </p:nvSpPr>
        <p:spPr>
          <a:xfrm>
            <a:off x="130525" y="4023929"/>
            <a:ext cx="8646695" cy="1846659"/>
          </a:xfrm>
          <a:prstGeom prst="rect">
            <a:avLst/>
          </a:prstGeom>
          <a:noFill/>
          <a:ln>
            <a:noFill/>
          </a:ln>
          <a:effectLst/>
        </p:spPr>
        <p:txBody>
          <a:bodyPr vert="horz" wrap="square" lIns="0" tIns="0" rIns="0" bIns="0" numCol="1" anchor="b" anchorCtr="0" compatLnSpc="1">
            <a:prstTxWarp prst="textNoShape">
              <a:avLst/>
            </a:prstTxWarp>
            <a:spAutoFit/>
          </a:bodyPr>
          <a:lstStyle>
            <a:lvl1pPr algn="l" defTabSz="913520" rtl="0" eaLnBrk="1" fontAlgn="base" hangingPunct="1">
              <a:spcBef>
                <a:spcPct val="0"/>
              </a:spcBef>
              <a:spcAft>
                <a:spcPct val="0"/>
              </a:spcAft>
              <a:tabLst/>
              <a:defRPr lang="x-none" sz="2400" b="1" baseline="0" noProof="0">
                <a:solidFill>
                  <a:srgbClr val="003C58"/>
                </a:solidFill>
                <a:latin typeface="+mj-lt"/>
                <a:ea typeface="+mj-ea"/>
                <a:cs typeface="+mj-cs"/>
              </a:defRPr>
            </a:lvl1pPr>
            <a:lvl2pPr algn="l" defTabSz="913520" rtl="0" eaLnBrk="1" fontAlgn="base" hangingPunct="1">
              <a:spcBef>
                <a:spcPct val="0"/>
              </a:spcBef>
              <a:spcAft>
                <a:spcPct val="0"/>
              </a:spcAft>
              <a:defRPr lang="x-none" sz="1938" b="1">
                <a:solidFill>
                  <a:schemeClr val="tx2"/>
                </a:solidFill>
                <a:latin typeface="Arial" charset="0"/>
              </a:defRPr>
            </a:lvl2pPr>
            <a:lvl3pPr algn="l" defTabSz="913520" rtl="0" eaLnBrk="1" fontAlgn="base" hangingPunct="1">
              <a:spcBef>
                <a:spcPct val="0"/>
              </a:spcBef>
              <a:spcAft>
                <a:spcPct val="0"/>
              </a:spcAft>
              <a:defRPr lang="x-none" sz="1938" b="1">
                <a:solidFill>
                  <a:schemeClr val="tx2"/>
                </a:solidFill>
                <a:latin typeface="Arial" charset="0"/>
              </a:defRPr>
            </a:lvl3pPr>
            <a:lvl4pPr algn="l" defTabSz="913520" rtl="0" eaLnBrk="1" fontAlgn="base" hangingPunct="1">
              <a:spcBef>
                <a:spcPct val="0"/>
              </a:spcBef>
              <a:spcAft>
                <a:spcPct val="0"/>
              </a:spcAft>
              <a:defRPr lang="x-none" sz="1938" b="1">
                <a:solidFill>
                  <a:schemeClr val="tx2"/>
                </a:solidFill>
                <a:latin typeface="Arial" charset="0"/>
              </a:defRPr>
            </a:lvl4pPr>
            <a:lvl5pPr algn="l" defTabSz="913520" rtl="0" eaLnBrk="1" fontAlgn="base" hangingPunct="1">
              <a:spcBef>
                <a:spcPct val="0"/>
              </a:spcBef>
              <a:spcAft>
                <a:spcPct val="0"/>
              </a:spcAft>
              <a:defRPr lang="x-none" sz="1938" b="1">
                <a:solidFill>
                  <a:schemeClr val="tx2"/>
                </a:solidFill>
                <a:latin typeface="Arial" charset="0"/>
              </a:defRPr>
            </a:lvl5pPr>
            <a:lvl6pPr marL="466478" algn="l" defTabSz="913520" rtl="0" eaLnBrk="1" fontAlgn="base" hangingPunct="1">
              <a:spcBef>
                <a:spcPct val="0"/>
              </a:spcBef>
              <a:spcAft>
                <a:spcPct val="0"/>
              </a:spcAft>
              <a:defRPr lang="x-none" sz="1938" b="1">
                <a:solidFill>
                  <a:schemeClr val="tx2"/>
                </a:solidFill>
                <a:latin typeface="Arial" charset="0"/>
              </a:defRPr>
            </a:lvl6pPr>
            <a:lvl7pPr marL="932956" algn="l" defTabSz="913520" rtl="0" eaLnBrk="1" fontAlgn="base" hangingPunct="1">
              <a:spcBef>
                <a:spcPct val="0"/>
              </a:spcBef>
              <a:spcAft>
                <a:spcPct val="0"/>
              </a:spcAft>
              <a:defRPr lang="x-none" sz="1938" b="1">
                <a:solidFill>
                  <a:schemeClr val="tx2"/>
                </a:solidFill>
                <a:latin typeface="Arial" charset="0"/>
              </a:defRPr>
            </a:lvl7pPr>
            <a:lvl8pPr marL="1399432" algn="l" defTabSz="913520" rtl="0" eaLnBrk="1" fontAlgn="base" hangingPunct="1">
              <a:spcBef>
                <a:spcPct val="0"/>
              </a:spcBef>
              <a:spcAft>
                <a:spcPct val="0"/>
              </a:spcAft>
              <a:defRPr lang="x-none" sz="1938" b="1">
                <a:solidFill>
                  <a:schemeClr val="tx2"/>
                </a:solidFill>
                <a:latin typeface="Arial" charset="0"/>
              </a:defRPr>
            </a:lvl8pPr>
            <a:lvl9pPr marL="1865910" algn="l" defTabSz="913520" rtl="0" eaLnBrk="1" fontAlgn="base" hangingPunct="1">
              <a:spcBef>
                <a:spcPct val="0"/>
              </a:spcBef>
              <a:spcAft>
                <a:spcPct val="0"/>
              </a:spcAft>
              <a:defRPr lang="x-none" sz="1938" b="1">
                <a:solidFill>
                  <a:schemeClr val="tx2"/>
                </a:solidFill>
                <a:latin typeface="Arial" charset="0"/>
              </a:defRPr>
            </a:lvl9pPr>
          </a:lstStyle>
          <a:p>
            <a:r>
              <a:rPr kumimoji="1" lang="ja-JP" altLang="en-US" kern="0" dirty="0">
                <a:solidFill>
                  <a:schemeClr val="tx1"/>
                </a:solidFill>
              </a:rPr>
              <a:t>　</a:t>
            </a:r>
            <a:r>
              <a:rPr kumimoji="1" lang="en-US" altLang="ja-JP" kern="0" dirty="0">
                <a:solidFill>
                  <a:schemeClr val="tx1"/>
                </a:solidFill>
              </a:rPr>
              <a:t/>
            </a:r>
            <a:br>
              <a:rPr kumimoji="1" lang="en-US" altLang="ja-JP" kern="0" dirty="0">
                <a:solidFill>
                  <a:schemeClr val="tx1"/>
                </a:solidFill>
              </a:rPr>
            </a:br>
            <a:endParaRPr kumimoji="1" lang="en-US" altLang="ja-JP" kern="0" dirty="0">
              <a:solidFill>
                <a:schemeClr val="tx1"/>
              </a:solidFill>
            </a:endParaRPr>
          </a:p>
          <a:p>
            <a:r>
              <a:rPr kumimoji="1" lang="ja-JP" altLang="en-US" kern="0" dirty="0">
                <a:solidFill>
                  <a:schemeClr val="tx1"/>
                </a:solidFill>
              </a:rPr>
              <a:t>提案</a:t>
            </a:r>
            <a:r>
              <a:rPr kumimoji="1" lang="ja-JP" altLang="en-US" kern="0" dirty="0">
                <a:solidFill>
                  <a:schemeClr val="tx1"/>
                </a:solidFill>
              </a:rPr>
              <a:t>団体名：○○</a:t>
            </a:r>
          </a:p>
          <a:p>
            <a:r>
              <a:rPr kumimoji="1" lang="ja-JP" altLang="en-US" kern="0" dirty="0">
                <a:solidFill>
                  <a:schemeClr val="tx1"/>
                </a:solidFill>
              </a:rPr>
              <a:t>事務</a:t>
            </a:r>
            <a:r>
              <a:rPr kumimoji="1" lang="ja-JP" altLang="en-US" kern="0" dirty="0">
                <a:solidFill>
                  <a:schemeClr val="tx1"/>
                </a:solidFill>
              </a:rPr>
              <a:t>局所在地：</a:t>
            </a:r>
            <a:r>
              <a:rPr kumimoji="1" lang="ja-JP" altLang="en-US" kern="0" dirty="0">
                <a:solidFill>
                  <a:schemeClr val="tx1"/>
                </a:solidFill>
              </a:rPr>
              <a:t>○○</a:t>
            </a:r>
            <a:endParaRPr kumimoji="1" lang="en-US" altLang="ja-JP" kern="0" dirty="0">
              <a:solidFill>
                <a:schemeClr val="tx1"/>
              </a:solidFill>
            </a:endParaRPr>
          </a:p>
          <a:p>
            <a:r>
              <a:rPr kumimoji="1" lang="ja-JP" altLang="en-US" kern="0" dirty="0">
                <a:solidFill>
                  <a:schemeClr val="tx1"/>
                </a:solidFill>
              </a:rPr>
              <a:t>代表者氏名：○○</a:t>
            </a:r>
          </a:p>
        </p:txBody>
      </p:sp>
      <p:sp>
        <p:nvSpPr>
          <p:cNvPr id="1109" name="テキスト ボックス 4"/>
          <p:cNvSpPr txBox="1"/>
          <p:nvPr/>
        </p:nvSpPr>
        <p:spPr>
          <a:xfrm>
            <a:off x="11207140" y="101284"/>
            <a:ext cx="864980" cy="215444"/>
          </a:xfrm>
          <a:prstGeom prst="rect">
            <a:avLst/>
          </a:prstGeom>
        </p:spPr>
        <p:txBody>
          <a:bodyPr vert="horz" wrap="none" lIns="0" tIns="0" rIns="0" bIns="0" rtlCol="0">
            <a:spAutoFit/>
          </a:bodyPr>
          <a:lstStyle/>
          <a:p>
            <a:pPr marL="956469" indent="-811213" defTabSz="811213" fontAlgn="t">
              <a:spcBef>
                <a:spcPts val="600"/>
              </a:spcBef>
              <a:tabLst>
                <a:tab pos="1165225" algn="l"/>
              </a:tabLst>
            </a:pPr>
            <a:r>
              <a:rPr kumimoji="1" lang="ja-JP" altLang="en-US" sz="1400" dirty="0"/>
              <a:t>応募様式</a:t>
            </a:r>
            <a:endParaRPr dirty="0"/>
          </a:p>
        </p:txBody>
      </p:sp>
    </p:spTree>
    <p:extLst>
      <p:ext uri="{BB962C8B-B14F-4D97-AF65-F5344CB8AC3E}">
        <p14:creationId xmlns:p14="http://schemas.microsoft.com/office/powerpoint/2010/main" val="1698542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 name="タイトル 1"/>
          <p:cNvSpPr>
            <a:spLocks noGrp="1"/>
          </p:cNvSpPr>
          <p:nvPr>
            <p:ph type="title" idx="4294967295"/>
          </p:nvPr>
        </p:nvSpPr>
        <p:spPr>
          <a:xfrm>
            <a:off x="0" y="155575"/>
            <a:ext cx="8793163" cy="307975"/>
          </a:xfrm>
        </p:spPr>
        <p:txBody>
          <a:bodyPr>
            <a:noAutofit/>
          </a:bodyPr>
          <a:lstStyle/>
          <a:p>
            <a:r>
              <a:rPr lang="ja-JP" altLang="en-US" sz="2400" dirty="0">
                <a:latin typeface="Meiryo UI" panose="020B0604030504040204" pitchFamily="50" charset="-128"/>
                <a:ea typeface="Meiryo UI" panose="020B0604030504040204" pitchFamily="50" charset="-128"/>
              </a:rPr>
              <a:t>取組が採択となった場合の地域関係者からの支援について</a:t>
            </a:r>
          </a:p>
        </p:txBody>
      </p:sp>
      <p:graphicFrame>
        <p:nvGraphicFramePr>
          <p:cNvPr id="1142" name="表 3"/>
          <p:cNvGraphicFramePr>
            <a:graphicFrameLocks noGrp="1"/>
          </p:cNvGraphicFramePr>
          <p:nvPr>
            <p:extLst>
              <p:ext uri="{D42A27DB-BD31-4B8C-83A1-F6EECF244321}">
                <p14:modId xmlns:p14="http://schemas.microsoft.com/office/powerpoint/2010/main" val="4260082679"/>
              </p:ext>
            </p:extLst>
          </p:nvPr>
        </p:nvGraphicFramePr>
        <p:xfrm>
          <a:off x="83126" y="585787"/>
          <a:ext cx="11928764" cy="6292717"/>
        </p:xfrm>
        <a:graphic>
          <a:graphicData uri="http://schemas.openxmlformats.org/drawingml/2006/table">
            <a:tbl>
              <a:tblPr firstRow="1" bandRow="1">
                <a:tableStyleId>{5C22544A-7EE6-4342-B048-85BDC9FD1C3A}</a:tableStyleId>
              </a:tblPr>
              <a:tblGrid>
                <a:gridCol w="752924">
                  <a:extLst>
                    <a:ext uri="{9D8B030D-6E8A-4147-A177-3AD203B41FA5}">
                      <a16:colId xmlns:a16="http://schemas.microsoft.com/office/drawing/2014/main" val="20000"/>
                    </a:ext>
                  </a:extLst>
                </a:gridCol>
                <a:gridCol w="1391761">
                  <a:extLst>
                    <a:ext uri="{9D8B030D-6E8A-4147-A177-3AD203B41FA5}">
                      <a16:colId xmlns:a16="http://schemas.microsoft.com/office/drawing/2014/main" val="20001"/>
                    </a:ext>
                  </a:extLst>
                </a:gridCol>
                <a:gridCol w="9784079">
                  <a:extLst>
                    <a:ext uri="{9D8B030D-6E8A-4147-A177-3AD203B41FA5}">
                      <a16:colId xmlns:a16="http://schemas.microsoft.com/office/drawing/2014/main" val="20002"/>
                    </a:ext>
                  </a:extLst>
                </a:gridCol>
              </a:tblGrid>
              <a:tr h="893897">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該当に○をつけてください</a:t>
                      </a:r>
                    </a:p>
                  </a:txBody>
                  <a:tcPr/>
                </a:tc>
                <a:tc>
                  <a:txBody>
                    <a:bodyPr/>
                    <a:lstStyle/>
                    <a:p>
                      <a:r>
                        <a:rPr kumimoji="1" lang="ja-JP" altLang="en-US" dirty="0">
                          <a:latin typeface="Meiryo UI" panose="020B0604030504040204" pitchFamily="50" charset="-128"/>
                          <a:ea typeface="Meiryo UI" panose="020B0604030504040204" pitchFamily="50" charset="-128"/>
                        </a:rPr>
                        <a:t>詳細</a:t>
                      </a:r>
                    </a:p>
                  </a:txBody>
                  <a:tcPr/>
                </a:tc>
                <a:extLst>
                  <a:ext uri="{0D108BD9-81ED-4DB2-BD59-A6C34878D82A}">
                    <a16:rowId xmlns:a16="http://schemas.microsoft.com/office/drawing/2014/main" val="10000"/>
                  </a:ext>
                </a:extLst>
              </a:tr>
              <a:tr h="696819">
                <a:tc>
                  <a:txBody>
                    <a:bodyPr/>
                    <a:lstStyle/>
                    <a:p>
                      <a:r>
                        <a:rPr kumimoji="1" lang="en-US" altLang="ja-JP" dirty="0">
                          <a:latin typeface="Meiryo UI" panose="020B0604030504040204" pitchFamily="50" charset="-128"/>
                          <a:ea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latin typeface="Meiryo UI" panose="020B0604030504040204" pitchFamily="50" charset="-128"/>
                          <a:ea typeface="Meiryo UI" panose="020B0604030504040204" pitchFamily="50" charset="-128"/>
                        </a:rPr>
                        <a:t>観光事業者と医療機関のみではなく、都道府県及び市町村並びに医師会を含む医療関係団体が参加する協議会が形成されていること</a:t>
                      </a:r>
                      <a:endParaRPr lang="ja-JP"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4681498">
                <a:tc>
                  <a:txBody>
                    <a:bodyPr/>
                    <a:lstStyle/>
                    <a:p>
                      <a:r>
                        <a:rPr kumimoji="1" lang="en-US" altLang="ja-JP" dirty="0">
                          <a:latin typeface="Meiryo UI" panose="020B0604030504040204" pitchFamily="50" charset="-128"/>
                          <a:ea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協議会の形成がない場合でも、支援が得られている場合に、その関係者につき、ご記載ください。</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・医師会関係者（団体名、役職、お名前等）</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・市町村関係者（団体名、役職、お名前等）</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・都道府県関係者（団体名、役職、お名前等）</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52306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0" y="171450"/>
            <a:ext cx="8794750" cy="307975"/>
          </a:xfrm>
        </p:spPr>
        <p:txBody>
          <a:bodyPr>
            <a:noAutofit/>
          </a:bodyPr>
          <a:lstStyle/>
          <a:p>
            <a:r>
              <a:rPr kumimoji="1" lang="ja-JP" altLang="en-US" sz="3600" dirty="0" smtClean="0"/>
              <a:t>取組概要（まとめ）</a:t>
            </a:r>
            <a:endParaRPr kumimoji="1" lang="ja-JP" altLang="en-US" sz="3600" dirty="0"/>
          </a:p>
        </p:txBody>
      </p:sp>
      <p:graphicFrame>
        <p:nvGraphicFramePr>
          <p:cNvPr id="3" name="表 2"/>
          <p:cNvGraphicFramePr>
            <a:graphicFrameLocks noGrp="1"/>
          </p:cNvGraphicFramePr>
          <p:nvPr>
            <p:extLst>
              <p:ext uri="{D42A27DB-BD31-4B8C-83A1-F6EECF244321}">
                <p14:modId xmlns:p14="http://schemas.microsoft.com/office/powerpoint/2010/main" val="1770898109"/>
              </p:ext>
            </p:extLst>
          </p:nvPr>
        </p:nvGraphicFramePr>
        <p:xfrm>
          <a:off x="0" y="1576353"/>
          <a:ext cx="12192000" cy="1285240"/>
        </p:xfrm>
        <a:graphic>
          <a:graphicData uri="http://schemas.openxmlformats.org/drawingml/2006/table">
            <a:tbl>
              <a:tblPr firstRow="1" bandRow="1">
                <a:tableStyleId>{5C22544A-7EE6-4342-B048-85BDC9FD1C3A}</a:tableStyleId>
              </a:tblPr>
              <a:tblGrid>
                <a:gridCol w="1737360">
                  <a:extLst>
                    <a:ext uri="{9D8B030D-6E8A-4147-A177-3AD203B41FA5}">
                      <a16:colId xmlns:a16="http://schemas.microsoft.com/office/drawing/2014/main" val="600902996"/>
                    </a:ext>
                  </a:extLst>
                </a:gridCol>
                <a:gridCol w="1667779">
                  <a:extLst>
                    <a:ext uri="{9D8B030D-6E8A-4147-A177-3AD203B41FA5}">
                      <a16:colId xmlns:a16="http://schemas.microsoft.com/office/drawing/2014/main" val="3557578562"/>
                    </a:ext>
                  </a:extLst>
                </a:gridCol>
                <a:gridCol w="8786861">
                  <a:extLst>
                    <a:ext uri="{9D8B030D-6E8A-4147-A177-3AD203B41FA5}">
                      <a16:colId xmlns:a16="http://schemas.microsoft.com/office/drawing/2014/main" val="2832905180"/>
                    </a:ext>
                  </a:extLst>
                </a:gridCol>
              </a:tblGrid>
              <a:tr h="370840">
                <a:tc rowSpan="2">
                  <a:txBody>
                    <a:bodyPr/>
                    <a:lstStyle/>
                    <a:p>
                      <a:pPr algn="ctr"/>
                      <a:endParaRPr kumimoji="1" lang="en-US" altLang="ja-JP" dirty="0" smtClean="0"/>
                    </a:p>
                    <a:p>
                      <a:pPr algn="ctr"/>
                      <a:r>
                        <a:rPr kumimoji="1" lang="ja-JP" altLang="en-US" dirty="0" smtClean="0"/>
                        <a:t>実施体制</a:t>
                      </a:r>
                      <a:endParaRPr kumimoji="1" lang="ja-JP" altLang="en-US" dirty="0"/>
                    </a:p>
                  </a:txBody>
                  <a:tcPr/>
                </a:tc>
                <a:tc>
                  <a:txBody>
                    <a:bodyPr/>
                    <a:lstStyle/>
                    <a:p>
                      <a:r>
                        <a:rPr kumimoji="1" lang="ja-JP" altLang="en-US" dirty="0" smtClean="0"/>
                        <a:t>主導団体</a:t>
                      </a:r>
                      <a:endParaRPr kumimoji="1" lang="en-US" altLang="ja-JP" dirty="0" smtClean="0"/>
                    </a:p>
                  </a:txBody>
                  <a:tcPr/>
                </a:tc>
                <a:tc>
                  <a:txBody>
                    <a:bodyPr/>
                    <a:lstStyle/>
                    <a:p>
                      <a:r>
                        <a:rPr kumimoji="1" lang="ja-JP" altLang="en-US" dirty="0" smtClean="0"/>
                        <a:t>参加団体名とそれぞれの役割</a:t>
                      </a:r>
                      <a:endParaRPr kumimoji="1" lang="ja-JP" altLang="en-US" dirty="0"/>
                    </a:p>
                  </a:txBody>
                  <a:tcPr/>
                </a:tc>
                <a:extLst>
                  <a:ext uri="{0D108BD9-81ED-4DB2-BD59-A6C34878D82A}">
                    <a16:rowId xmlns:a16="http://schemas.microsoft.com/office/drawing/2014/main" val="374433365"/>
                  </a:ext>
                </a:extLst>
              </a:tr>
              <a:tr h="370840">
                <a:tc vMerge="1">
                  <a:txBody>
                    <a:bodyPr/>
                    <a:lstStyle/>
                    <a:p>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txBody>
                  <a:tcPr/>
                </a:tc>
                <a:tc>
                  <a:txBody>
                    <a:bodyPr/>
                    <a:lstStyle/>
                    <a:p>
                      <a:endParaRPr kumimoji="1" lang="ja-JP" altLang="en-US" dirty="0"/>
                    </a:p>
                  </a:txBody>
                  <a:tcPr/>
                </a:tc>
                <a:extLst>
                  <a:ext uri="{0D108BD9-81ED-4DB2-BD59-A6C34878D82A}">
                    <a16:rowId xmlns:a16="http://schemas.microsoft.com/office/drawing/2014/main" val="3518352200"/>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2927748707"/>
              </p:ext>
            </p:extLst>
          </p:nvPr>
        </p:nvGraphicFramePr>
        <p:xfrm>
          <a:off x="1" y="2860472"/>
          <a:ext cx="9326878" cy="2008496"/>
        </p:xfrm>
        <a:graphic>
          <a:graphicData uri="http://schemas.openxmlformats.org/drawingml/2006/table">
            <a:tbl>
              <a:tblPr firstRow="1" bandRow="1">
                <a:tableStyleId>{5C22544A-7EE6-4342-B048-85BDC9FD1C3A}</a:tableStyleId>
              </a:tblPr>
              <a:tblGrid>
                <a:gridCol w="1679170">
                  <a:extLst>
                    <a:ext uri="{9D8B030D-6E8A-4147-A177-3AD203B41FA5}">
                      <a16:colId xmlns:a16="http://schemas.microsoft.com/office/drawing/2014/main" val="1740582223"/>
                    </a:ext>
                  </a:extLst>
                </a:gridCol>
                <a:gridCol w="1720734">
                  <a:extLst>
                    <a:ext uri="{9D8B030D-6E8A-4147-A177-3AD203B41FA5}">
                      <a16:colId xmlns:a16="http://schemas.microsoft.com/office/drawing/2014/main" val="4283061472"/>
                    </a:ext>
                  </a:extLst>
                </a:gridCol>
                <a:gridCol w="5926974">
                  <a:extLst>
                    <a:ext uri="{9D8B030D-6E8A-4147-A177-3AD203B41FA5}">
                      <a16:colId xmlns:a16="http://schemas.microsoft.com/office/drawing/2014/main" val="698599521"/>
                    </a:ext>
                  </a:extLst>
                </a:gridCol>
              </a:tblGrid>
              <a:tr h="364966">
                <a:tc rowSpan="3">
                  <a:txBody>
                    <a:bodyPr/>
                    <a:lstStyle/>
                    <a:p>
                      <a:r>
                        <a:rPr kumimoji="1" lang="ja-JP" altLang="en-US" dirty="0" smtClean="0"/>
                        <a:t>コンテンツ</a:t>
                      </a:r>
                      <a:r>
                        <a:rPr kumimoji="1" lang="ja-JP" altLang="en-US" dirty="0" smtClean="0"/>
                        <a:t>概</a:t>
                      </a:r>
                      <a:endParaRPr kumimoji="1" lang="en-US" altLang="ja-JP" dirty="0" smtClean="0"/>
                    </a:p>
                    <a:p>
                      <a:r>
                        <a:rPr kumimoji="1" lang="ja-JP" altLang="en-US" dirty="0" smtClean="0"/>
                        <a:t>要</a:t>
                      </a:r>
                      <a:endParaRPr kumimoji="1" lang="ja-JP" altLang="en-US" dirty="0"/>
                    </a:p>
                  </a:txBody>
                  <a:tcPr/>
                </a:tc>
                <a:tc>
                  <a:txBody>
                    <a:bodyPr/>
                    <a:lstStyle/>
                    <a:p>
                      <a:r>
                        <a:rPr kumimoji="1" lang="ja-JP" altLang="en-US" dirty="0" smtClean="0"/>
                        <a:t>ターゲット</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704292501"/>
                  </a:ext>
                </a:extLst>
              </a:tr>
              <a:tr h="821368">
                <a:tc vMerge="1">
                  <a:txBody>
                    <a:bodyPr/>
                    <a:lstStyle/>
                    <a:p>
                      <a:endParaRPr kumimoji="1" lang="ja-JP" altLang="en-US" dirty="0"/>
                    </a:p>
                  </a:txBody>
                  <a:tcPr/>
                </a:tc>
                <a:tc>
                  <a:txBody>
                    <a:bodyPr/>
                    <a:lstStyle/>
                    <a:p>
                      <a:r>
                        <a:rPr kumimoji="1" lang="ja-JP" altLang="en-US" dirty="0" smtClean="0"/>
                        <a:t>医療</a:t>
                      </a:r>
                      <a:endParaRPr kumimoji="1" lang="en-US" altLang="ja-JP" dirty="0" smtClean="0"/>
                    </a:p>
                    <a:p>
                      <a:r>
                        <a:rPr kumimoji="1" lang="ja-JP" altLang="en-US" dirty="0" smtClean="0"/>
                        <a:t>資源</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381854380"/>
                  </a:ext>
                </a:extLst>
              </a:tr>
              <a:tr h="821368">
                <a:tc vMerge="1">
                  <a:txBody>
                    <a:bodyPr/>
                    <a:lstStyle/>
                    <a:p>
                      <a:endParaRPr kumimoji="1" lang="ja-JP" altLang="en-US" dirty="0"/>
                    </a:p>
                  </a:txBody>
                  <a:tcPr/>
                </a:tc>
                <a:tc>
                  <a:txBody>
                    <a:bodyPr/>
                    <a:lstStyle/>
                    <a:p>
                      <a:r>
                        <a:rPr kumimoji="1" lang="ja-JP" altLang="en-US" dirty="0" smtClean="0"/>
                        <a:t>観光資源</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509095870"/>
                  </a:ext>
                </a:extLst>
              </a:tr>
            </a:tbl>
          </a:graphicData>
        </a:graphic>
      </p:graphicFrame>
      <p:sp>
        <p:nvSpPr>
          <p:cNvPr id="6" name="右矢印 5"/>
          <p:cNvSpPr/>
          <p:nvPr/>
        </p:nvSpPr>
        <p:spPr>
          <a:xfrm>
            <a:off x="9402806" y="3485636"/>
            <a:ext cx="482138" cy="64369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3523784726"/>
              </p:ext>
            </p:extLst>
          </p:nvPr>
        </p:nvGraphicFramePr>
        <p:xfrm>
          <a:off x="0" y="4753371"/>
          <a:ext cx="12192000" cy="2291080"/>
        </p:xfrm>
        <a:graphic>
          <a:graphicData uri="http://schemas.openxmlformats.org/drawingml/2006/table">
            <a:tbl>
              <a:tblPr firstRow="1" bandRow="1">
                <a:tableStyleId>{5C22544A-7EE6-4342-B048-85BDC9FD1C3A}</a:tableStyleId>
              </a:tblPr>
              <a:tblGrid>
                <a:gridCol w="1629295">
                  <a:extLst>
                    <a:ext uri="{9D8B030D-6E8A-4147-A177-3AD203B41FA5}">
                      <a16:colId xmlns:a16="http://schemas.microsoft.com/office/drawing/2014/main" val="3544863908"/>
                    </a:ext>
                  </a:extLst>
                </a:gridCol>
                <a:gridCol w="1778923">
                  <a:extLst>
                    <a:ext uri="{9D8B030D-6E8A-4147-A177-3AD203B41FA5}">
                      <a16:colId xmlns:a16="http://schemas.microsoft.com/office/drawing/2014/main" val="555236199"/>
                    </a:ext>
                  </a:extLst>
                </a:gridCol>
                <a:gridCol w="2477193">
                  <a:extLst>
                    <a:ext uri="{9D8B030D-6E8A-4147-A177-3AD203B41FA5}">
                      <a16:colId xmlns:a16="http://schemas.microsoft.com/office/drawing/2014/main" val="3372592656"/>
                    </a:ext>
                  </a:extLst>
                </a:gridCol>
                <a:gridCol w="2633952">
                  <a:extLst>
                    <a:ext uri="{9D8B030D-6E8A-4147-A177-3AD203B41FA5}">
                      <a16:colId xmlns:a16="http://schemas.microsoft.com/office/drawing/2014/main" val="3937068539"/>
                    </a:ext>
                  </a:extLst>
                </a:gridCol>
                <a:gridCol w="3672637">
                  <a:extLst>
                    <a:ext uri="{9D8B030D-6E8A-4147-A177-3AD203B41FA5}">
                      <a16:colId xmlns:a16="http://schemas.microsoft.com/office/drawing/2014/main" val="3523533552"/>
                    </a:ext>
                  </a:extLst>
                </a:gridCol>
              </a:tblGrid>
              <a:tr h="370840">
                <a:tc>
                  <a:txBody>
                    <a:bodyPr/>
                    <a:lstStyle/>
                    <a:p>
                      <a:pPr algn="ctr"/>
                      <a:endParaRPr kumimoji="1" lang="ja-JP" altLang="en-US" dirty="0"/>
                    </a:p>
                  </a:txBody>
                  <a:tcPr/>
                </a:tc>
                <a:tc>
                  <a:txBody>
                    <a:bodyPr/>
                    <a:lstStyle/>
                    <a:p>
                      <a:endParaRPr kumimoji="1" lang="ja-JP" altLang="en-US" dirty="0"/>
                    </a:p>
                  </a:txBody>
                  <a:tcPr/>
                </a:tc>
                <a:tc>
                  <a:txBody>
                    <a:bodyPr/>
                    <a:lstStyle/>
                    <a:p>
                      <a:r>
                        <a:rPr kumimoji="1" lang="ja-JP" altLang="en-US" dirty="0" smtClean="0"/>
                        <a:t>今年度</a:t>
                      </a:r>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来年度</a:t>
                      </a:r>
                      <a:endParaRPr kumimoji="1" lang="ja-JP" altLang="en-US" dirty="0" smtClean="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smtClean="0"/>
                        <a:t>将来的な目標</a:t>
                      </a:r>
                      <a:r>
                        <a:rPr kumimoji="1" lang="en-US" altLang="ja-JP" dirty="0" smtClean="0"/>
                        <a:t>(5</a:t>
                      </a:r>
                      <a:r>
                        <a:rPr kumimoji="1" lang="ja-JP" altLang="en-US" dirty="0" smtClean="0"/>
                        <a:t>年後</a:t>
                      </a:r>
                      <a:r>
                        <a:rPr kumimoji="1" lang="en-US" altLang="ja-JP" dirty="0" smtClean="0"/>
                        <a:t>)</a:t>
                      </a:r>
                      <a:endParaRPr kumimoji="1" lang="ja-JP" altLang="en-US" dirty="0" smtClean="0"/>
                    </a:p>
                  </a:txBody>
                  <a:tcPr/>
                </a:tc>
                <a:extLst>
                  <a:ext uri="{0D108BD9-81ED-4DB2-BD59-A6C34878D82A}">
                    <a16:rowId xmlns:a16="http://schemas.microsoft.com/office/drawing/2014/main" val="3076911078"/>
                  </a:ext>
                </a:extLst>
              </a:tr>
              <a:tr h="370840">
                <a:tc rowSpan="3">
                  <a:txBody>
                    <a:bodyPr/>
                    <a:lstStyle/>
                    <a:p>
                      <a:pPr algn="ctr"/>
                      <a:endParaRPr kumimoji="1" lang="en-US" altLang="ja-JP" dirty="0" smtClean="0"/>
                    </a:p>
                    <a:p>
                      <a:pPr algn="ctr"/>
                      <a:endParaRPr kumimoji="1" lang="en-US" altLang="ja-JP" dirty="0" smtClean="0"/>
                    </a:p>
                    <a:p>
                      <a:pPr algn="ctr"/>
                      <a:r>
                        <a:rPr kumimoji="1" lang="ja-JP" altLang="en-US" dirty="0" smtClean="0"/>
                        <a:t>事業計画</a:t>
                      </a:r>
                      <a:endParaRPr kumimoji="1" lang="ja-JP" altLang="en-US" dirty="0"/>
                    </a:p>
                  </a:txBody>
                  <a:tcPr/>
                </a:tc>
                <a:tc>
                  <a:txBody>
                    <a:bodyPr/>
                    <a:lstStyle/>
                    <a:p>
                      <a:r>
                        <a:rPr kumimoji="1" lang="ja-JP" altLang="en-US" dirty="0" smtClean="0"/>
                        <a:t>事業</a:t>
                      </a:r>
                      <a:endParaRPr kumimoji="1" lang="en-US" altLang="ja-JP" dirty="0" smtClean="0"/>
                    </a:p>
                    <a:p>
                      <a:r>
                        <a:rPr kumimoji="1" lang="ja-JP" altLang="en-US" dirty="0" smtClean="0"/>
                        <a:t>目標</a:t>
                      </a:r>
                      <a:endParaRPr kumimoji="1" lang="ja-JP" altLang="en-US" dirty="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191034656"/>
                  </a:ext>
                </a:extLst>
              </a:tr>
              <a:tr h="370840">
                <a:tc vMerge="1">
                  <a:txBody>
                    <a:bodyPr/>
                    <a:lstStyle/>
                    <a:p>
                      <a:endParaRPr kumimoji="1" lang="ja-JP" altLang="en-US" dirty="0"/>
                    </a:p>
                  </a:txBody>
                  <a:tcPr/>
                </a:tc>
                <a:tc>
                  <a:txBody>
                    <a:bodyPr/>
                    <a:lstStyle/>
                    <a:p>
                      <a:r>
                        <a:rPr kumimoji="1" lang="ja-JP" altLang="en-US" dirty="0" smtClean="0"/>
                        <a:t>主要</a:t>
                      </a:r>
                      <a:endParaRPr kumimoji="1" lang="en-US" altLang="ja-JP" dirty="0" smtClean="0"/>
                    </a:p>
                    <a:p>
                      <a:r>
                        <a:rPr kumimoji="1" lang="en-US" altLang="ja-JP" dirty="0" smtClean="0"/>
                        <a:t>KPI</a:t>
                      </a:r>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793585982"/>
                  </a:ext>
                </a:extLst>
              </a:tr>
              <a:tr h="370840">
                <a:tc vMerge="1">
                  <a:txBody>
                    <a:bodyPr/>
                    <a:lstStyle/>
                    <a:p>
                      <a:endParaRPr kumimoji="1" lang="ja-JP" altLang="en-US" dirty="0"/>
                    </a:p>
                  </a:txBody>
                  <a:tcPr/>
                </a:tc>
                <a:tc>
                  <a:txBody>
                    <a:bodyPr/>
                    <a:lstStyle/>
                    <a:p>
                      <a:r>
                        <a:rPr kumimoji="1" lang="ja-JP" altLang="en-US" dirty="0" smtClean="0"/>
                        <a:t>主要マイルストーン</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569783592"/>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845166321"/>
              </p:ext>
            </p:extLst>
          </p:nvPr>
        </p:nvGraphicFramePr>
        <p:xfrm>
          <a:off x="-1" y="570513"/>
          <a:ext cx="12192001" cy="1005840"/>
        </p:xfrm>
        <a:graphic>
          <a:graphicData uri="http://schemas.openxmlformats.org/drawingml/2006/table">
            <a:tbl>
              <a:tblPr firstRow="1" bandRow="1">
                <a:tableStyleId>{5C22544A-7EE6-4342-B048-85BDC9FD1C3A}</a:tableStyleId>
              </a:tblPr>
              <a:tblGrid>
                <a:gridCol w="1755377">
                  <a:extLst>
                    <a:ext uri="{9D8B030D-6E8A-4147-A177-3AD203B41FA5}">
                      <a16:colId xmlns:a16="http://schemas.microsoft.com/office/drawing/2014/main" val="2626400613"/>
                    </a:ext>
                  </a:extLst>
                </a:gridCol>
                <a:gridCol w="10436624">
                  <a:extLst>
                    <a:ext uri="{9D8B030D-6E8A-4147-A177-3AD203B41FA5}">
                      <a16:colId xmlns:a16="http://schemas.microsoft.com/office/drawing/2014/main" val="1494235307"/>
                    </a:ext>
                  </a:extLst>
                </a:gridCol>
              </a:tblGrid>
              <a:tr h="451302">
                <a:tc>
                  <a:txBody>
                    <a:bodyPr/>
                    <a:lstStyle/>
                    <a:p>
                      <a:r>
                        <a:rPr kumimoji="1" lang="ja-JP" altLang="en-US" dirty="0" smtClean="0"/>
                        <a:t>背景・</a:t>
                      </a:r>
                      <a:endParaRPr kumimoji="1" lang="en-US" altLang="ja-JP" dirty="0" smtClean="0"/>
                    </a:p>
                    <a:p>
                      <a:r>
                        <a:rPr kumimoji="1" lang="ja-JP" altLang="en-US" dirty="0" smtClean="0"/>
                        <a:t>概要</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2236034893"/>
                  </a:ext>
                </a:extLst>
              </a:tr>
              <a:tr h="275499">
                <a:tc>
                  <a:txBody>
                    <a:bodyPr/>
                    <a:lstStyle/>
                    <a:p>
                      <a:r>
                        <a:rPr kumimoji="1" lang="ja-JP" altLang="en-US" dirty="0" smtClean="0"/>
                        <a:t>事業エリア</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92256095"/>
                  </a:ext>
                </a:extLst>
              </a:tr>
            </a:tbl>
          </a:graphicData>
        </a:graphic>
      </p:graphicFrame>
      <p:sp>
        <p:nvSpPr>
          <p:cNvPr id="9" name="正方形/長方形 8"/>
          <p:cNvSpPr/>
          <p:nvPr/>
        </p:nvSpPr>
        <p:spPr>
          <a:xfrm>
            <a:off x="9960871" y="2849649"/>
            <a:ext cx="2157413" cy="19037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dirty="0">
                <a:solidFill>
                  <a:schemeClr val="tx1"/>
                </a:solidFill>
              </a:rPr>
              <a:t>&lt;</a:t>
            </a:r>
            <a:r>
              <a:rPr kumimoji="1" lang="ja-JP" altLang="en-US" dirty="0">
                <a:solidFill>
                  <a:schemeClr val="tx1"/>
                </a:solidFill>
              </a:rPr>
              <a:t>組み合わせ</a:t>
            </a:r>
            <a:r>
              <a:rPr kumimoji="1" lang="en-US" altLang="ja-JP" dirty="0">
                <a:solidFill>
                  <a:schemeClr val="tx1"/>
                </a:solidFill>
              </a:rPr>
              <a:t>&gt;</a:t>
            </a: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en-US" altLang="ja-JP" dirty="0">
              <a:solidFill>
                <a:schemeClr val="tx1"/>
              </a:solidFill>
            </a:endParaRPr>
          </a:p>
          <a:p>
            <a:endParaRPr kumimoji="1" lang="ja-JP" altLang="en-US" dirty="0">
              <a:solidFill>
                <a:schemeClr val="tx1"/>
              </a:solidFill>
            </a:endParaRPr>
          </a:p>
        </p:txBody>
      </p:sp>
    </p:spTree>
    <p:extLst>
      <p:ext uri="{BB962C8B-B14F-4D97-AF65-F5344CB8AC3E}">
        <p14:creationId xmlns:p14="http://schemas.microsoft.com/office/powerpoint/2010/main" val="609002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 name="タイトル 1"/>
          <p:cNvSpPr>
            <a:spLocks noGrp="1"/>
          </p:cNvSpPr>
          <p:nvPr>
            <p:ph type="title" idx="4294967295"/>
          </p:nvPr>
        </p:nvSpPr>
        <p:spPr>
          <a:xfrm>
            <a:off x="0" y="201612"/>
            <a:ext cx="8793163" cy="307975"/>
          </a:xfrm>
        </p:spPr>
        <p:txBody>
          <a:bodyPr>
            <a:normAutofit fontScale="90000"/>
          </a:bodyPr>
          <a:lstStyle/>
          <a:p>
            <a:r>
              <a:rPr lang="ja-JP" altLang="ja-JP" dirty="0">
                <a:latin typeface="Meiryo UI" panose="020B0604030504040204" pitchFamily="50" charset="-128"/>
                <a:ea typeface="Meiryo UI" panose="020B0604030504040204" pitchFamily="50" charset="-128"/>
              </a:rPr>
              <a:t>注力を</a:t>
            </a:r>
            <a:r>
              <a:rPr lang="ja-JP" altLang="en-US" dirty="0">
                <a:latin typeface="Meiryo UI" panose="020B0604030504040204" pitchFamily="50" charset="-128"/>
                <a:ea typeface="Meiryo UI" panose="020B0604030504040204" pitchFamily="50" charset="-128"/>
              </a:rPr>
              <a:t>する</a:t>
            </a:r>
            <a:r>
              <a:rPr lang="ja-JP" altLang="ja-JP" dirty="0">
                <a:latin typeface="Meiryo UI" panose="020B0604030504040204" pitchFamily="50" charset="-128"/>
                <a:ea typeface="Meiryo UI" panose="020B0604030504040204" pitchFamily="50" charset="-128"/>
              </a:rPr>
              <a:t>取組の</a:t>
            </a:r>
            <a:r>
              <a:rPr lang="ja-JP" altLang="ja-JP" dirty="0" smtClean="0">
                <a:latin typeface="Meiryo UI" panose="020B0604030504040204" pitchFamily="50" charset="-128"/>
                <a:ea typeface="Meiryo UI" panose="020B0604030504040204" pitchFamily="50" charset="-128"/>
              </a:rPr>
              <a:t>類型</a:t>
            </a:r>
            <a:endParaRPr kumimoji="1" lang="ja-JP" altLang="en-US" dirty="0">
              <a:latin typeface="Meiryo UI" panose="020B0604030504040204" pitchFamily="50" charset="-128"/>
              <a:ea typeface="Meiryo UI" panose="020B0604030504040204" pitchFamily="50" charset="-128"/>
            </a:endParaRPr>
          </a:p>
        </p:txBody>
      </p:sp>
      <p:sp>
        <p:nvSpPr>
          <p:cNvPr id="1112" name="テキスト ボックス 2"/>
          <p:cNvSpPr txBox="1"/>
          <p:nvPr/>
        </p:nvSpPr>
        <p:spPr>
          <a:xfrm>
            <a:off x="150495" y="731045"/>
            <a:ext cx="8642668" cy="251159"/>
          </a:xfrm>
          <a:prstGeom prst="rect">
            <a:avLst/>
          </a:prstGeom>
        </p:spPr>
        <p:txBody>
          <a:bodyPr vert="horz" wrap="square" lIns="0" tIns="0" rIns="0" bIns="0" rtlCol="0">
            <a:spAutoFit/>
          </a:bodyPr>
          <a:lstStyle/>
          <a:p>
            <a:r>
              <a:rPr lang="ja-JP" altLang="ja-JP" dirty="0">
                <a:latin typeface="Meiryo UI" panose="020B0604030504040204" pitchFamily="50" charset="-128"/>
                <a:ea typeface="Meiryo UI" panose="020B0604030504040204" pitchFamily="50" charset="-128"/>
              </a:rPr>
              <a:t>注力をしたい取組の類型</a:t>
            </a:r>
            <a:r>
              <a:rPr lang="ja-JP" altLang="en-US" dirty="0">
                <a:latin typeface="Meiryo UI" panose="020B0604030504040204" pitchFamily="50" charset="-128"/>
                <a:ea typeface="Meiryo UI" panose="020B0604030504040204" pitchFamily="50" charset="-128"/>
              </a:rPr>
              <a:t>１つに○をつけてください。</a:t>
            </a:r>
            <a:r>
              <a:rPr lang="ja-JP" altLang="ja-JP" dirty="0">
                <a:latin typeface="Meiryo UI" panose="020B0604030504040204" pitchFamily="50" charset="-128"/>
                <a:ea typeface="Meiryo UI" panose="020B0604030504040204" pitchFamily="50" charset="-128"/>
              </a:rPr>
              <a:t>　　　　　　　　　　　　　　　　　　　　　　　　　　　　　　</a:t>
            </a:r>
          </a:p>
        </p:txBody>
      </p:sp>
      <p:graphicFrame>
        <p:nvGraphicFramePr>
          <p:cNvPr id="1113" name="表 3"/>
          <p:cNvGraphicFramePr>
            <a:graphicFrameLocks noGrp="1"/>
          </p:cNvGraphicFramePr>
          <p:nvPr>
            <p:extLst>
              <p:ext uri="{D42A27DB-BD31-4B8C-83A1-F6EECF244321}">
                <p14:modId xmlns:p14="http://schemas.microsoft.com/office/powerpoint/2010/main" val="81508567"/>
              </p:ext>
            </p:extLst>
          </p:nvPr>
        </p:nvGraphicFramePr>
        <p:xfrm>
          <a:off x="253713" y="1101804"/>
          <a:ext cx="11650112" cy="5551252"/>
        </p:xfrm>
        <a:graphic>
          <a:graphicData uri="http://schemas.openxmlformats.org/drawingml/2006/table">
            <a:tbl>
              <a:tblPr firstRow="1" bandRow="1">
                <a:tableStyleId>{5C22544A-7EE6-4342-B048-85BDC9FD1C3A}</a:tableStyleId>
              </a:tblPr>
              <a:tblGrid>
                <a:gridCol w="1550149">
                  <a:extLst>
                    <a:ext uri="{9D8B030D-6E8A-4147-A177-3AD203B41FA5}">
                      <a16:colId xmlns:a16="http://schemas.microsoft.com/office/drawing/2014/main" val="20000"/>
                    </a:ext>
                  </a:extLst>
                </a:gridCol>
                <a:gridCol w="10099963">
                  <a:extLst>
                    <a:ext uri="{9D8B030D-6E8A-4147-A177-3AD203B41FA5}">
                      <a16:colId xmlns:a16="http://schemas.microsoft.com/office/drawing/2014/main" val="20001"/>
                    </a:ext>
                  </a:extLst>
                </a:gridCol>
              </a:tblGrid>
              <a:tr h="571742">
                <a:tc>
                  <a:txBody>
                    <a:bodyPr/>
                    <a:lstStyle/>
                    <a:p>
                      <a:r>
                        <a:rPr kumimoji="1" lang="ja-JP" altLang="en-US" dirty="0">
                          <a:solidFill>
                            <a:schemeClr val="tx1"/>
                          </a:solidFill>
                          <a:latin typeface="Meiryo UI" panose="020B0604030504040204" pitchFamily="50" charset="-128"/>
                          <a:ea typeface="Meiryo UI" panose="020B0604030504040204" pitchFamily="50" charset="-128"/>
                        </a:rPr>
                        <a:t>該当に○を</a:t>
                      </a:r>
                      <a:endParaRPr kumimoji="1" lang="en-US" altLang="ja-JP" dirty="0">
                        <a:solidFill>
                          <a:schemeClr val="tx1"/>
                        </a:solidFill>
                        <a:latin typeface="Meiryo UI" panose="020B0604030504040204" pitchFamily="50" charset="-128"/>
                        <a:ea typeface="Meiryo UI" panose="020B0604030504040204" pitchFamily="50" charset="-128"/>
                      </a:endParaRPr>
                    </a:p>
                    <a:p>
                      <a:r>
                        <a:rPr kumimoji="1" lang="ja-JP" altLang="en-US" dirty="0">
                          <a:solidFill>
                            <a:schemeClr val="tx1"/>
                          </a:solidFill>
                          <a:latin typeface="Meiryo UI" panose="020B0604030504040204" pitchFamily="50" charset="-128"/>
                          <a:ea typeface="Meiryo UI" panose="020B0604030504040204" pitchFamily="50" charset="-128"/>
                        </a:rPr>
                        <a:t>つけてください</a:t>
                      </a:r>
                    </a:p>
                  </a:txBody>
                  <a:tcPr/>
                </a:tc>
                <a:tc>
                  <a:txBody>
                    <a:bodyPr/>
                    <a:lstStyle/>
                    <a:p>
                      <a:pPr algn="l"/>
                      <a:r>
                        <a:rPr kumimoji="1" lang="ja-JP" altLang="en-US" dirty="0">
                          <a:solidFill>
                            <a:schemeClr val="tx1"/>
                          </a:solidFill>
                          <a:latin typeface="Meiryo UI" panose="020B0604030504040204" pitchFamily="50" charset="-128"/>
                          <a:ea typeface="Meiryo UI" panose="020B0604030504040204" pitchFamily="50" charset="-128"/>
                        </a:rPr>
                        <a:t>類型</a:t>
                      </a:r>
                    </a:p>
                  </a:txBody>
                  <a:tcPr/>
                </a:tc>
                <a:extLst>
                  <a:ext uri="{0D108BD9-81ED-4DB2-BD59-A6C34878D82A}">
                    <a16:rowId xmlns:a16="http://schemas.microsoft.com/office/drawing/2014/main" val="10000"/>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solidFill>
                            <a:schemeClr val="tx1"/>
                          </a:solidFill>
                          <a:latin typeface="Meiryo UI" panose="020B0604030504040204" pitchFamily="50" charset="-128"/>
                          <a:ea typeface="Meiryo UI" panose="020B0604030504040204" pitchFamily="50" charset="-128"/>
                        </a:rPr>
                        <a:t>①</a:t>
                      </a:r>
                      <a:r>
                        <a:rPr lang="ja-JP" altLang="ja-JP" dirty="0">
                          <a:solidFill>
                            <a:schemeClr val="tx1"/>
                          </a:solidFill>
                          <a:latin typeface="Meiryo UI" panose="020B0604030504040204" pitchFamily="50" charset="-128"/>
                          <a:ea typeface="Meiryo UI" panose="020B0604030504040204" pitchFamily="50" charset="-128"/>
                        </a:rPr>
                        <a:t>医療機関・観光事業者・地方公共団体が連携した訪日外国人</a:t>
                      </a:r>
                      <a:r>
                        <a:rPr lang="ja-JP" altLang="ja-JP" dirty="0" smtClean="0">
                          <a:solidFill>
                            <a:schemeClr val="tx1"/>
                          </a:solidFill>
                          <a:latin typeface="Meiryo UI" panose="020B0604030504040204" pitchFamily="50" charset="-128"/>
                          <a:ea typeface="Meiryo UI" panose="020B0604030504040204" pitchFamily="50" charset="-128"/>
                        </a:rPr>
                        <a:t>受入れ</a:t>
                      </a:r>
                      <a:r>
                        <a:rPr lang="ja-JP" altLang="ja-JP" dirty="0">
                          <a:solidFill>
                            <a:schemeClr val="tx1"/>
                          </a:solidFill>
                          <a:latin typeface="Meiryo UI" panose="020B0604030504040204" pitchFamily="50" charset="-128"/>
                          <a:ea typeface="Meiryo UI" panose="020B0604030504040204" pitchFamily="50" charset="-128"/>
                        </a:rPr>
                        <a:t>体制の整備</a:t>
                      </a:r>
                    </a:p>
                  </a:txBody>
                  <a:tcPr/>
                </a:tc>
                <a:extLst>
                  <a:ext uri="{0D108BD9-81ED-4DB2-BD59-A6C34878D82A}">
                    <a16:rowId xmlns:a16="http://schemas.microsoft.com/office/drawing/2014/main" val="10001"/>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solidFill>
                            <a:schemeClr val="tx1"/>
                          </a:solidFill>
                          <a:latin typeface="Meiryo UI" panose="020B0604030504040204" pitchFamily="50" charset="-128"/>
                          <a:ea typeface="Meiryo UI" panose="020B0604030504040204" pitchFamily="50" charset="-128"/>
                        </a:rPr>
                        <a:t>②</a:t>
                      </a:r>
                      <a:r>
                        <a:rPr lang="ja-JP" altLang="ja-JP" dirty="0">
                          <a:solidFill>
                            <a:schemeClr val="tx1"/>
                          </a:solidFill>
                          <a:latin typeface="Meiryo UI" panose="020B0604030504040204" pitchFamily="50" charset="-128"/>
                          <a:ea typeface="Meiryo UI" panose="020B0604030504040204" pitchFamily="50" charset="-128"/>
                        </a:rPr>
                        <a:t>医療・健康意識の高い訪日</a:t>
                      </a:r>
                      <a:r>
                        <a:rPr lang="ja-JP" altLang="ja-JP" dirty="0" smtClean="0">
                          <a:solidFill>
                            <a:schemeClr val="tx1"/>
                          </a:solidFill>
                          <a:latin typeface="Meiryo UI" panose="020B0604030504040204" pitchFamily="50" charset="-128"/>
                          <a:ea typeface="Meiryo UI" panose="020B0604030504040204" pitchFamily="50" charset="-128"/>
                        </a:rPr>
                        <a:t>外国人</a:t>
                      </a:r>
                      <a:r>
                        <a:rPr lang="ja-JP" altLang="ja-JP" strike="noStrike" dirty="0" smtClean="0">
                          <a:solidFill>
                            <a:schemeClr val="tx1"/>
                          </a:solidFill>
                          <a:latin typeface="Meiryo UI" panose="020B0604030504040204" pitchFamily="50" charset="-128"/>
                          <a:ea typeface="Meiryo UI" panose="020B0604030504040204" pitchFamily="50" charset="-128"/>
                        </a:rPr>
                        <a:t>の</a:t>
                      </a:r>
                      <a:r>
                        <a:rPr lang="ja-JP" altLang="ja-JP" dirty="0">
                          <a:solidFill>
                            <a:schemeClr val="tx1"/>
                          </a:solidFill>
                          <a:latin typeface="Meiryo UI" panose="020B0604030504040204" pitchFamily="50" charset="-128"/>
                          <a:ea typeface="Meiryo UI" panose="020B0604030504040204" pitchFamily="50" charset="-128"/>
                        </a:rPr>
                        <a:t>旅行消費</a:t>
                      </a:r>
                      <a:r>
                        <a:rPr lang="ja-JP" altLang="ja-JP" dirty="0" smtClean="0">
                          <a:solidFill>
                            <a:schemeClr val="tx1"/>
                          </a:solidFill>
                          <a:latin typeface="Meiryo UI" panose="020B0604030504040204" pitchFamily="50" charset="-128"/>
                          <a:ea typeface="Meiryo UI" panose="020B0604030504040204" pitchFamily="50" charset="-128"/>
                        </a:rPr>
                        <a:t>額増加</a:t>
                      </a:r>
                      <a:r>
                        <a:rPr lang="ja-JP" altLang="ja-JP" dirty="0">
                          <a:solidFill>
                            <a:schemeClr val="tx1"/>
                          </a:solidFill>
                          <a:latin typeface="Meiryo UI" panose="020B0604030504040204" pitchFamily="50" charset="-128"/>
                          <a:ea typeface="Meiryo UI" panose="020B0604030504040204" pitchFamily="50" charset="-128"/>
                        </a:rPr>
                        <a:t>に繋がる魅力的な滞在プランの造成・提供</a:t>
                      </a:r>
                    </a:p>
                    <a:p>
                      <a:endParaRPr kumimoji="1" lang="ja-JP" altLang="en-US"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en-US" dirty="0">
                          <a:solidFill>
                            <a:schemeClr val="tx1"/>
                          </a:solidFill>
                          <a:latin typeface="Meiryo UI" panose="020B0604030504040204" pitchFamily="50" charset="-128"/>
                          <a:ea typeface="Meiryo UI" panose="020B0604030504040204" pitchFamily="50" charset="-128"/>
                        </a:rPr>
                        <a:t>③</a:t>
                      </a:r>
                      <a:r>
                        <a:rPr lang="ja-JP" altLang="ja-JP" dirty="0">
                          <a:solidFill>
                            <a:schemeClr val="tx1"/>
                          </a:solidFill>
                          <a:latin typeface="Meiryo UI" panose="020B0604030504040204" pitchFamily="50" charset="-128"/>
                          <a:ea typeface="Meiryo UI" panose="020B0604030504040204" pitchFamily="50" charset="-128"/>
                        </a:rPr>
                        <a:t>造成したプランの販売に向けた海外連携・販路の確保</a:t>
                      </a:r>
                    </a:p>
                    <a:p>
                      <a:endParaRPr kumimoji="1" lang="ja-JP" altLang="en-US"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1227793">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a:solidFill>
                            <a:schemeClr val="tx1"/>
                          </a:solidFill>
                          <a:latin typeface="Meiryo UI" panose="020B0604030504040204" pitchFamily="50" charset="-128"/>
                          <a:ea typeface="Meiryo UI" panose="020B0604030504040204" pitchFamily="50" charset="-128"/>
                        </a:rPr>
                        <a:t>④その他 （　　　　　　　　　　　　　　　　　　　　　　　　　　　　　　　　　　　　　　）</a:t>
                      </a:r>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p>
                      <a:endParaRPr kumimoji="1" lang="en-US" altLang="ja-JP"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1678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5" name="タイトル 1"/>
          <p:cNvSpPr>
            <a:spLocks noGrp="1"/>
          </p:cNvSpPr>
          <p:nvPr>
            <p:ph type="title" idx="4294967295"/>
          </p:nvPr>
        </p:nvSpPr>
        <p:spPr>
          <a:xfrm>
            <a:off x="0" y="98425"/>
            <a:ext cx="8793163" cy="307975"/>
          </a:xfrm>
        </p:spPr>
        <p:txBody>
          <a:bodyPr>
            <a:normAutofit fontScale="90000"/>
          </a:bodyPr>
          <a:lstStyle/>
          <a:p>
            <a:r>
              <a:rPr kumimoji="1" lang="ja-JP" altLang="en-US" dirty="0">
                <a:latin typeface="Meiryo UI" panose="020B0604030504040204" pitchFamily="50" charset="-128"/>
                <a:ea typeface="Meiryo UI" panose="020B0604030504040204" pitchFamily="50" charset="-128"/>
              </a:rPr>
              <a:t>提案団体概要</a:t>
            </a:r>
            <a:r>
              <a:rPr kumimoji="1" lang="en-US" altLang="ja-JP" dirty="0">
                <a:latin typeface="Meiryo UI" panose="020B0604030504040204" pitchFamily="50" charset="-128"/>
                <a:ea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endParaRPr>
          </a:p>
        </p:txBody>
      </p:sp>
      <p:graphicFrame>
        <p:nvGraphicFramePr>
          <p:cNvPr id="1116" name="表 4"/>
          <p:cNvGraphicFramePr>
            <a:graphicFrameLocks noGrp="1"/>
          </p:cNvGraphicFramePr>
          <p:nvPr>
            <p:extLst>
              <p:ext uri="{D42A27DB-BD31-4B8C-83A1-F6EECF244321}">
                <p14:modId xmlns:p14="http://schemas.microsoft.com/office/powerpoint/2010/main" val="1573212426"/>
              </p:ext>
            </p:extLst>
          </p:nvPr>
        </p:nvGraphicFramePr>
        <p:xfrm>
          <a:off x="99753" y="557213"/>
          <a:ext cx="11962015" cy="6100764"/>
        </p:xfrm>
        <a:graphic>
          <a:graphicData uri="http://schemas.openxmlformats.org/drawingml/2006/table">
            <a:tbl>
              <a:tblPr firstRow="1" firstCol="1" bandRow="1">
                <a:tableStyleId>{5C22544A-7EE6-4342-B048-85BDC9FD1C3A}</a:tableStyleId>
              </a:tblPr>
              <a:tblGrid>
                <a:gridCol w="2035547">
                  <a:extLst>
                    <a:ext uri="{9D8B030D-6E8A-4147-A177-3AD203B41FA5}">
                      <a16:colId xmlns:a16="http://schemas.microsoft.com/office/drawing/2014/main" val="20000"/>
                    </a:ext>
                  </a:extLst>
                </a:gridCol>
                <a:gridCol w="2730992">
                  <a:extLst>
                    <a:ext uri="{9D8B030D-6E8A-4147-A177-3AD203B41FA5}">
                      <a16:colId xmlns:a16="http://schemas.microsoft.com/office/drawing/2014/main" val="20001"/>
                    </a:ext>
                  </a:extLst>
                </a:gridCol>
                <a:gridCol w="3597738">
                  <a:extLst>
                    <a:ext uri="{9D8B030D-6E8A-4147-A177-3AD203B41FA5}">
                      <a16:colId xmlns:a16="http://schemas.microsoft.com/office/drawing/2014/main" val="20002"/>
                    </a:ext>
                  </a:extLst>
                </a:gridCol>
                <a:gridCol w="3597738">
                  <a:extLst>
                    <a:ext uri="{9D8B030D-6E8A-4147-A177-3AD203B41FA5}">
                      <a16:colId xmlns:a16="http://schemas.microsoft.com/office/drawing/2014/main" val="20003"/>
                    </a:ext>
                  </a:extLst>
                </a:gridCol>
              </a:tblGrid>
              <a:tr h="390902">
                <a:tc>
                  <a:txBody>
                    <a:bodyPr/>
                    <a:lstStyle/>
                    <a:p>
                      <a:pPr algn="ctr">
                        <a:spcAft>
                          <a:spcPts val="0"/>
                        </a:spcAft>
                      </a:pPr>
                      <a:r>
                        <a:rPr lang="ja-JP" sz="1600" kern="100">
                          <a:effectLst/>
                          <a:latin typeface="Meiryo UI" panose="020B0604030504040204" pitchFamily="50" charset="-128"/>
                          <a:ea typeface="Meiryo UI" panose="020B0604030504040204" pitchFamily="50" charset="-128"/>
                        </a:rPr>
                        <a:t>項目</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gridSpan="3">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記入欄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800100">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（ふりがな）</a:t>
                      </a:r>
                    </a:p>
                    <a:p>
                      <a:pPr algn="ctr">
                        <a:spcAft>
                          <a:spcPts val="0"/>
                        </a:spcAft>
                      </a:pPr>
                      <a:r>
                        <a:rPr lang="ja-JP" altLang="en-US" sz="1600" kern="100" dirty="0">
                          <a:effectLst/>
                          <a:latin typeface="Meiryo UI" panose="020B0604030504040204" pitchFamily="50" charset="-128"/>
                          <a:ea typeface="Meiryo UI" panose="020B0604030504040204" pitchFamily="50" charset="-128"/>
                        </a:rPr>
                        <a:t>提案</a:t>
                      </a:r>
                      <a:r>
                        <a:rPr lang="ja-JP" sz="1600" kern="100" dirty="0">
                          <a:effectLst/>
                          <a:latin typeface="Meiryo UI" panose="020B0604030504040204" pitchFamily="50" charset="-128"/>
                          <a:ea typeface="Meiryo UI" panose="020B0604030504040204" pitchFamily="50" charset="-128"/>
                        </a:rPr>
                        <a:t>団体名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732939">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（ふりがな）</a:t>
                      </a:r>
                    </a:p>
                    <a:p>
                      <a:pPr algn="ctr">
                        <a:spcAft>
                          <a:spcPts val="0"/>
                        </a:spcAft>
                      </a:pPr>
                      <a:r>
                        <a:rPr lang="ja-JP" sz="1400" kern="100" dirty="0">
                          <a:effectLst/>
                          <a:latin typeface="Meiryo UI" panose="020B0604030504040204" pitchFamily="50" charset="-128"/>
                          <a:ea typeface="Meiryo UI" panose="020B0604030504040204" pitchFamily="50" charset="-128"/>
                        </a:rPr>
                        <a:t>事務局所在地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0902">
                <a:tc rowSpan="2">
                  <a:txBody>
                    <a:bodyPr/>
                    <a:lstStyle/>
                    <a:p>
                      <a:pPr algn="ctr">
                        <a:spcAft>
                          <a:spcPts val="0"/>
                        </a:spcAft>
                      </a:pPr>
                      <a:r>
                        <a:rPr lang="ja-JP" sz="1600" kern="100">
                          <a:effectLst/>
                          <a:latin typeface="Meiryo UI" panose="020B0604030504040204" pitchFamily="50" charset="-128"/>
                          <a:ea typeface="Meiryo UI" panose="020B0604030504040204" pitchFamily="50" charset="-128"/>
                        </a:rPr>
                        <a:t>設立年月日</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ja-JP" sz="1600" kern="100" dirty="0">
                          <a:effectLst/>
                          <a:latin typeface="Meiryo UI" panose="020B0604030504040204" pitchFamily="50" charset="-128"/>
                          <a:ea typeface="Meiryo UI" panose="020B0604030504040204" pitchFamily="50" charset="-128"/>
                        </a:rPr>
                        <a:t>注：　設立予定の場合は、その予定日を記載してください。</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90902">
                <a:tc vMerge="1">
                  <a:txBody>
                    <a:bodyPr/>
                    <a:lstStyle/>
                    <a:p>
                      <a:endParaRPr kumimoji="1" lang="ja-JP" altLang="en-US"/>
                    </a:p>
                  </a:txBody>
                  <a:tcP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645139">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代表者</a:t>
                      </a:r>
                    </a:p>
                    <a:p>
                      <a:pPr algn="ctr">
                        <a:spcAft>
                          <a:spcPts val="0"/>
                        </a:spcAft>
                      </a:pPr>
                      <a:r>
                        <a:rPr lang="ja-JP" sz="1400" kern="100" dirty="0">
                          <a:effectLst/>
                          <a:latin typeface="Meiryo UI" panose="020B0604030504040204" pitchFamily="50" charset="-128"/>
                          <a:ea typeface="Meiryo UI" panose="020B0604030504040204" pitchFamily="50" charset="-128"/>
                        </a:rPr>
                        <a:t>（所属、役職、氏名）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gridSpan="3">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781805">
                <a:tc rowSpan="6">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提案団体</a:t>
                      </a:r>
                    </a:p>
                    <a:p>
                      <a:pPr algn="ctr">
                        <a:spcAft>
                          <a:spcPts val="0"/>
                        </a:spcAft>
                      </a:pPr>
                      <a:r>
                        <a:rPr lang="ja-JP" sz="1600" kern="100" dirty="0">
                          <a:effectLst/>
                          <a:latin typeface="Meiryo UI" panose="020B0604030504040204" pitchFamily="50" charset="-128"/>
                          <a:ea typeface="Meiryo UI" panose="020B0604030504040204" pitchFamily="50" charset="-128"/>
                        </a:rPr>
                        <a:t>以外の</a:t>
                      </a:r>
                    </a:p>
                    <a:p>
                      <a:pPr algn="ctr">
                        <a:spcAft>
                          <a:spcPts val="0"/>
                        </a:spcAft>
                      </a:pPr>
                      <a:r>
                        <a:rPr lang="ja-JP" sz="1600" kern="100" dirty="0">
                          <a:effectLst/>
                          <a:latin typeface="Meiryo UI" panose="020B0604030504040204" pitchFamily="50" charset="-128"/>
                          <a:ea typeface="Meiryo UI" panose="020B0604030504040204" pitchFamily="50" charset="-128"/>
                        </a:rPr>
                        <a:t>構成主体</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構成主体</a:t>
                      </a:r>
                      <a:r>
                        <a:rPr lang="ja-JP" altLang="en-US" sz="1600" kern="100" dirty="0">
                          <a:effectLst/>
                          <a:latin typeface="Meiryo UI" panose="020B0604030504040204" pitchFamily="50" charset="-128"/>
                          <a:ea typeface="Meiryo UI" panose="020B0604030504040204" pitchFamily="50" charset="-128"/>
                        </a:rPr>
                        <a:t>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代表者</a:t>
                      </a:r>
                    </a:p>
                    <a:p>
                      <a:pPr algn="ctr">
                        <a:spcAft>
                          <a:spcPts val="0"/>
                        </a:spcAft>
                      </a:pPr>
                      <a:r>
                        <a:rPr lang="ja-JP" sz="1600" kern="100" dirty="0">
                          <a:effectLst/>
                          <a:latin typeface="Meiryo UI" panose="020B0604030504040204" pitchFamily="50" charset="-128"/>
                          <a:ea typeface="Meiryo UI" panose="020B0604030504040204" pitchFamily="50" charset="-128"/>
                        </a:rPr>
                        <a:t>（所属、役職、氏名）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ctr">
                        <a:spcAft>
                          <a:spcPts val="0"/>
                        </a:spcAft>
                      </a:pPr>
                      <a:r>
                        <a:rPr lang="ja-JP" sz="1600" kern="100" dirty="0">
                          <a:effectLst/>
                          <a:latin typeface="Meiryo UI" panose="020B0604030504040204" pitchFamily="50" charset="-128"/>
                          <a:ea typeface="Meiryo UI" panose="020B0604030504040204" pitchFamily="50" charset="-128"/>
                        </a:rPr>
                        <a:t>担当者</a:t>
                      </a:r>
                    </a:p>
                    <a:p>
                      <a:pPr algn="ctr">
                        <a:spcAft>
                          <a:spcPts val="0"/>
                        </a:spcAft>
                      </a:pPr>
                      <a:r>
                        <a:rPr lang="ja-JP" sz="1600" kern="100" dirty="0">
                          <a:effectLst/>
                          <a:latin typeface="Meiryo UI" panose="020B0604030504040204" pitchFamily="50" charset="-128"/>
                          <a:ea typeface="Meiryo UI" panose="020B0604030504040204" pitchFamily="50" charset="-128"/>
                        </a:rPr>
                        <a:t>（所属、役職、氏名）</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6"/>
                  </a:ext>
                </a:extLst>
              </a:tr>
              <a:tr h="393615">
                <a:tc vMerge="1">
                  <a:txBody>
                    <a:bodyPr/>
                    <a:lstStyle/>
                    <a:p>
                      <a:endParaRPr kumimoji="1" lang="ja-JP" altLang="en-US"/>
                    </a:p>
                  </a:txBody>
                  <a:tcPr/>
                </a:tc>
                <a:tc>
                  <a:txBody>
                    <a:bodyPr/>
                    <a:lstStyle/>
                    <a:p>
                      <a:pPr algn="just">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nchor="ct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7"/>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8"/>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09"/>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10"/>
                  </a:ext>
                </a:extLst>
              </a:tr>
              <a:tr h="393615">
                <a:tc vMerge="1">
                  <a:txBody>
                    <a:bodyPr/>
                    <a:lstStyle/>
                    <a:p>
                      <a:endParaRPr kumimoji="1" lang="ja-JP" altLang="en-US"/>
                    </a:p>
                  </a:txBody>
                  <a:tcPr/>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a:effectLst/>
                          <a:latin typeface="Meiryo UI" panose="020B0604030504040204" pitchFamily="50" charset="-128"/>
                          <a:ea typeface="Meiryo UI" panose="020B0604030504040204" pitchFamily="50" charset="-128"/>
                        </a:rPr>
                        <a:t> </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tc>
                  <a:txBody>
                    <a:bodyPr/>
                    <a:lstStyle/>
                    <a:p>
                      <a:pPr algn="l">
                        <a:spcAft>
                          <a:spcPts val="0"/>
                        </a:spcAft>
                      </a:pPr>
                      <a:r>
                        <a:rPr lang="en-US"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5841" marR="25841"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62697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8" name="タイトル 1"/>
          <p:cNvSpPr>
            <a:spLocks noGrp="1"/>
          </p:cNvSpPr>
          <p:nvPr>
            <p:ph type="title" idx="4294967295"/>
          </p:nvPr>
        </p:nvSpPr>
        <p:spPr>
          <a:xfrm>
            <a:off x="0" y="17463"/>
            <a:ext cx="8793163" cy="307975"/>
          </a:xfrm>
        </p:spPr>
        <p:txBody>
          <a:bodyPr>
            <a:noAutofit/>
          </a:bodyPr>
          <a:lstStyle/>
          <a:p>
            <a:r>
              <a:rPr kumimoji="1" lang="ja-JP" altLang="en-US" sz="3200" dirty="0">
                <a:latin typeface="Meiryo UI" panose="020B0604030504040204" pitchFamily="50" charset="-128"/>
                <a:ea typeface="Meiryo UI" panose="020B0604030504040204" pitchFamily="50" charset="-128"/>
              </a:rPr>
              <a:t>提案団体概要</a:t>
            </a:r>
            <a:r>
              <a:rPr kumimoji="1" lang="en-US" altLang="ja-JP" sz="3200" dirty="0">
                <a:latin typeface="Meiryo UI" panose="020B0604030504040204" pitchFamily="50" charset="-128"/>
                <a:ea typeface="Meiryo UI" panose="020B0604030504040204" pitchFamily="50" charset="-128"/>
              </a:rPr>
              <a:t>-2</a:t>
            </a:r>
            <a:endParaRPr kumimoji="1" lang="ja-JP" altLang="en-US" sz="3200" dirty="0">
              <a:latin typeface="Meiryo UI" panose="020B0604030504040204" pitchFamily="50" charset="-128"/>
              <a:ea typeface="Meiryo UI" panose="020B0604030504040204" pitchFamily="50" charset="-128"/>
            </a:endParaRPr>
          </a:p>
        </p:txBody>
      </p:sp>
      <p:graphicFrame>
        <p:nvGraphicFramePr>
          <p:cNvPr id="1119" name="表 2"/>
          <p:cNvGraphicFramePr>
            <a:graphicFrameLocks noGrp="1"/>
          </p:cNvGraphicFramePr>
          <p:nvPr>
            <p:extLst>
              <p:ext uri="{D42A27DB-BD31-4B8C-83A1-F6EECF244321}">
                <p14:modId xmlns:p14="http://schemas.microsoft.com/office/powerpoint/2010/main" val="3817512767"/>
              </p:ext>
            </p:extLst>
          </p:nvPr>
        </p:nvGraphicFramePr>
        <p:xfrm>
          <a:off x="124691" y="414339"/>
          <a:ext cx="11928764" cy="6326096"/>
        </p:xfrm>
        <a:graphic>
          <a:graphicData uri="http://schemas.openxmlformats.org/drawingml/2006/table">
            <a:tbl>
              <a:tblPr firstRow="1" firstCol="1" bandRow="1"/>
              <a:tblGrid>
                <a:gridCol w="1608333">
                  <a:extLst>
                    <a:ext uri="{9D8B030D-6E8A-4147-A177-3AD203B41FA5}">
                      <a16:colId xmlns:a16="http://schemas.microsoft.com/office/drawing/2014/main" val="20000"/>
                    </a:ext>
                  </a:extLst>
                </a:gridCol>
                <a:gridCol w="10320431">
                  <a:extLst>
                    <a:ext uri="{9D8B030D-6E8A-4147-A177-3AD203B41FA5}">
                      <a16:colId xmlns:a16="http://schemas.microsoft.com/office/drawing/2014/main" val="20001"/>
                    </a:ext>
                  </a:extLst>
                </a:gridCol>
              </a:tblGrid>
              <a:tr h="6326096">
                <a:tc>
                  <a:txBody>
                    <a:bodyPr/>
                    <a:lstStyle/>
                    <a:p>
                      <a:pPr algn="just">
                        <a:spcAft>
                          <a:spcPts val="0"/>
                        </a:spcAft>
                      </a:pPr>
                      <a:r>
                        <a:rPr lang="ja-JP" sz="1600" b="1" kern="100" dirty="0">
                          <a:effectLst/>
                          <a:latin typeface="Meiryo UI" panose="020B0604030504040204" pitchFamily="50" charset="-128"/>
                          <a:ea typeface="Meiryo UI" panose="020B0604030504040204" pitchFamily="50" charset="-128"/>
                          <a:cs typeface="Times New Roman" panose="02020603050405020304" pitchFamily="18" charset="0"/>
                        </a:rPr>
                        <a:t>提案団体及び構成主体の概要</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4842" marR="448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【提案団体の事業目的】</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【提案団体の組織形態（法人格等）】</a:t>
                      </a: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【提案団体の活動内容】</a:t>
                      </a: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【構成主体</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それぞれの役割分担</a:t>
                      </a:r>
                      <a:r>
                        <a:rPr 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l">
                        <a:spcAft>
                          <a:spcPts val="0"/>
                        </a:spcAft>
                      </a:pPr>
                      <a:endParaRPr lang="en-US"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r>
                        <a:rPr 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4842" marR="448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81944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1" name="タイトル 1"/>
          <p:cNvSpPr>
            <a:spLocks noGrp="1"/>
          </p:cNvSpPr>
          <p:nvPr>
            <p:ph type="title" idx="4294967295"/>
          </p:nvPr>
        </p:nvSpPr>
        <p:spPr>
          <a:xfrm>
            <a:off x="0" y="15875"/>
            <a:ext cx="9020175" cy="333375"/>
          </a:xfrm>
        </p:spPr>
        <p:txBody>
          <a:bodyPr>
            <a:noAutofit/>
          </a:bodyPr>
          <a:lstStyle/>
          <a:p>
            <a:r>
              <a:rPr kumimoji="1" lang="ja-JP" altLang="en-US" sz="3200" dirty="0">
                <a:latin typeface="Meiryo UI" panose="020B0604030504040204" pitchFamily="50" charset="-128"/>
                <a:ea typeface="Meiryo UI" panose="020B0604030504040204" pitchFamily="50" charset="-128"/>
              </a:rPr>
              <a:t>取組計画 </a:t>
            </a:r>
            <a:r>
              <a:rPr kumimoji="1" lang="en-US" altLang="ja-JP" sz="3200" dirty="0">
                <a:latin typeface="Meiryo UI" panose="020B0604030504040204" pitchFamily="50" charset="-128"/>
                <a:ea typeface="Meiryo UI" panose="020B0604030504040204" pitchFamily="50" charset="-128"/>
              </a:rPr>
              <a:t>– 1.1</a:t>
            </a:r>
            <a:endParaRPr kumimoji="1" lang="ja-JP" altLang="en-US" sz="3200" dirty="0">
              <a:latin typeface="Meiryo UI" panose="020B0604030504040204" pitchFamily="50" charset="-128"/>
              <a:ea typeface="Meiryo UI" panose="020B0604030504040204" pitchFamily="50" charset="-128"/>
            </a:endParaRPr>
          </a:p>
        </p:txBody>
      </p:sp>
      <p:graphicFrame>
        <p:nvGraphicFramePr>
          <p:cNvPr id="1122" name="表 1"/>
          <p:cNvGraphicFramePr>
            <a:graphicFrameLocks noGrp="1"/>
          </p:cNvGraphicFramePr>
          <p:nvPr>
            <p:extLst>
              <p:ext uri="{D42A27DB-BD31-4B8C-83A1-F6EECF244321}">
                <p14:modId xmlns:p14="http://schemas.microsoft.com/office/powerpoint/2010/main" val="3278973328"/>
              </p:ext>
            </p:extLst>
          </p:nvPr>
        </p:nvGraphicFramePr>
        <p:xfrm>
          <a:off x="99753" y="500062"/>
          <a:ext cx="11920451" cy="6331812"/>
        </p:xfrm>
        <a:graphic>
          <a:graphicData uri="http://schemas.openxmlformats.org/drawingml/2006/table">
            <a:tbl>
              <a:tblPr firstRow="1" bandRow="1">
                <a:tableStyleId>{5C22544A-7EE6-4342-B048-85BDC9FD1C3A}</a:tableStyleId>
              </a:tblPr>
              <a:tblGrid>
                <a:gridCol w="1722158">
                  <a:extLst>
                    <a:ext uri="{9D8B030D-6E8A-4147-A177-3AD203B41FA5}">
                      <a16:colId xmlns:a16="http://schemas.microsoft.com/office/drawing/2014/main" val="20000"/>
                    </a:ext>
                  </a:extLst>
                </a:gridCol>
                <a:gridCol w="10198293">
                  <a:extLst>
                    <a:ext uri="{9D8B030D-6E8A-4147-A177-3AD203B41FA5}">
                      <a16:colId xmlns:a16="http://schemas.microsoft.com/office/drawing/2014/main" val="20001"/>
                    </a:ext>
                  </a:extLst>
                </a:gridCol>
              </a:tblGrid>
              <a:tr h="597149">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a:latin typeface="Meiryo UI" panose="020B0604030504040204" pitchFamily="50" charset="-128"/>
                          <a:ea typeface="Meiryo UI" panose="020B0604030504040204" pitchFamily="50" charset="-128"/>
                        </a:rPr>
                        <a:t>記入</a:t>
                      </a:r>
                    </a:p>
                  </a:txBody>
                  <a:tcPr/>
                </a:tc>
                <a:extLst>
                  <a:ext uri="{0D108BD9-81ED-4DB2-BD59-A6C34878D82A}">
                    <a16:rowId xmlns:a16="http://schemas.microsoft.com/office/drawing/2014/main" val="10000"/>
                  </a:ext>
                </a:extLst>
              </a:tr>
              <a:tr h="2493741">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kumimoji="1" lang="ja-JP" altLang="en-US" dirty="0">
                          <a:latin typeface="Meiryo UI" panose="020B0604030504040204" pitchFamily="50" charset="-128"/>
                          <a:ea typeface="Meiryo UI" panose="020B0604030504040204" pitchFamily="50" charset="-128"/>
                        </a:rPr>
                        <a:t>取組の背景・課題・目指す姿</a:t>
                      </a:r>
                      <a:endParaRPr kumimoji="1" lang="en-US" altLang="ja-JP" dirty="0">
                        <a:latin typeface="Meiryo UI" panose="020B0604030504040204" pitchFamily="50" charset="-128"/>
                        <a:ea typeface="Meiryo UI" panose="020B0604030504040204" pitchFamily="50" charset="-128"/>
                      </a:endParaRPr>
                    </a:p>
                  </a:txBody>
                  <a:tcPr/>
                </a:tc>
                <a:tc>
                  <a:txBody>
                    <a:bodyPr/>
                    <a:lstStyle/>
                    <a:p>
                      <a:endParaRPr kumimoji="1"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463734">
                <a:tc>
                  <a:txBody>
                    <a:bodyPr/>
                    <a:lstStyle/>
                    <a:p>
                      <a:r>
                        <a:rPr kumimoji="1" lang="ja-JP" altLang="en-US" dirty="0">
                          <a:latin typeface="Meiryo UI" panose="020B0604030504040204" pitchFamily="50" charset="-128"/>
                          <a:ea typeface="Meiryo UI" panose="020B0604030504040204" pitchFamily="50" charset="-128"/>
                        </a:rPr>
                        <a:t>対象国</a:t>
                      </a:r>
                    </a:p>
                  </a:txBody>
                  <a:tcPr/>
                </a:tc>
                <a:tc>
                  <a:txBody>
                    <a:bodyPr/>
                    <a:lstStyle/>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777188">
                <a:tc>
                  <a:txBody>
                    <a:bodyPr/>
                    <a:lstStyle/>
                    <a:p>
                      <a:r>
                        <a:rPr kumimoji="1" lang="ja-JP" altLang="en-US" dirty="0">
                          <a:latin typeface="Meiryo UI" panose="020B0604030504040204" pitchFamily="50" charset="-128"/>
                          <a:ea typeface="Meiryo UI" panose="020B0604030504040204" pitchFamily="50" charset="-128"/>
                        </a:rPr>
                        <a:t>取組の内容</a:t>
                      </a:r>
                    </a:p>
                  </a:txBody>
                  <a:tcP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全体の</a:t>
                      </a:r>
                      <a:r>
                        <a:rPr kumimoji="1" lang="ja-JP" altLang="en-US" dirty="0" smtClean="0">
                          <a:latin typeface="Meiryo UI" panose="020B0604030504040204" pitchFamily="50" charset="-128"/>
                          <a:ea typeface="Meiryo UI" panose="020B0604030504040204" pitchFamily="50" charset="-128"/>
                        </a:rPr>
                        <a:t>取組</a:t>
                      </a:r>
                      <a:r>
                        <a:rPr kumimoji="1" lang="en-US" altLang="ja-JP" dirty="0" smtClean="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173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4" name="タイトル 1"/>
          <p:cNvSpPr>
            <a:spLocks noGrp="1"/>
          </p:cNvSpPr>
          <p:nvPr>
            <p:ph type="title" idx="4294967295"/>
          </p:nvPr>
        </p:nvSpPr>
        <p:spPr>
          <a:xfrm>
            <a:off x="0" y="98425"/>
            <a:ext cx="8793163" cy="307975"/>
          </a:xfrm>
        </p:spPr>
        <p:txBody>
          <a:bodyPr>
            <a:normAutofit fontScale="90000"/>
          </a:bodyPr>
          <a:lstStyle/>
          <a:p>
            <a:r>
              <a:rPr kumimoji="1" lang="ja-JP" altLang="en-US" dirty="0">
                <a:latin typeface="Meiryo UI" panose="020B0604030504040204" pitchFamily="50" charset="-128"/>
                <a:ea typeface="Meiryo UI" panose="020B0604030504040204" pitchFamily="50" charset="-128"/>
              </a:rPr>
              <a:t>取組計画 </a:t>
            </a:r>
            <a:r>
              <a:rPr kumimoji="1" lang="en-US" altLang="ja-JP" dirty="0">
                <a:latin typeface="Meiryo UI" panose="020B0604030504040204" pitchFamily="50" charset="-128"/>
                <a:ea typeface="Meiryo UI" panose="020B0604030504040204" pitchFamily="50" charset="-128"/>
              </a:rPr>
              <a:t>– 1.2</a:t>
            </a:r>
            <a:endParaRPr kumimoji="1" lang="ja-JP" altLang="en-US" dirty="0">
              <a:latin typeface="Meiryo UI" panose="020B0604030504040204" pitchFamily="50" charset="-128"/>
              <a:ea typeface="Meiryo UI" panose="020B0604030504040204" pitchFamily="50" charset="-128"/>
            </a:endParaRPr>
          </a:p>
        </p:txBody>
      </p:sp>
      <p:graphicFrame>
        <p:nvGraphicFramePr>
          <p:cNvPr id="1125" name="表 1"/>
          <p:cNvGraphicFramePr>
            <a:graphicFrameLocks noGrp="1"/>
          </p:cNvGraphicFramePr>
          <p:nvPr>
            <p:extLst>
              <p:ext uri="{D42A27DB-BD31-4B8C-83A1-F6EECF244321}">
                <p14:modId xmlns:p14="http://schemas.microsoft.com/office/powerpoint/2010/main" val="2088393155"/>
              </p:ext>
            </p:extLst>
          </p:nvPr>
        </p:nvGraphicFramePr>
        <p:xfrm>
          <a:off x="108065" y="542926"/>
          <a:ext cx="12003579" cy="6315075"/>
        </p:xfrm>
        <a:graphic>
          <a:graphicData uri="http://schemas.openxmlformats.org/drawingml/2006/table">
            <a:tbl>
              <a:tblPr firstRow="1" bandRow="1">
                <a:tableStyleId>{5C22544A-7EE6-4342-B048-85BDC9FD1C3A}</a:tableStyleId>
              </a:tblPr>
              <a:tblGrid>
                <a:gridCol w="1729197">
                  <a:extLst>
                    <a:ext uri="{9D8B030D-6E8A-4147-A177-3AD203B41FA5}">
                      <a16:colId xmlns:a16="http://schemas.microsoft.com/office/drawing/2014/main" val="20000"/>
                    </a:ext>
                  </a:extLst>
                </a:gridCol>
                <a:gridCol w="10274382">
                  <a:extLst>
                    <a:ext uri="{9D8B030D-6E8A-4147-A177-3AD203B41FA5}">
                      <a16:colId xmlns:a16="http://schemas.microsoft.com/office/drawing/2014/main" val="20001"/>
                    </a:ext>
                  </a:extLst>
                </a:gridCol>
              </a:tblGrid>
              <a:tr h="611841">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a:latin typeface="Meiryo UI" panose="020B0604030504040204" pitchFamily="50" charset="-128"/>
                          <a:ea typeface="Meiryo UI" panose="020B0604030504040204" pitchFamily="50" charset="-128"/>
                        </a:rPr>
                        <a:t>記入</a:t>
                      </a:r>
                    </a:p>
                  </a:txBody>
                  <a:tcPr/>
                </a:tc>
                <a:extLst>
                  <a:ext uri="{0D108BD9-81ED-4DB2-BD59-A6C34878D82A}">
                    <a16:rowId xmlns:a16="http://schemas.microsoft.com/office/drawing/2014/main" val="10000"/>
                  </a:ext>
                </a:extLst>
              </a:tr>
              <a:tr h="5703234">
                <a:tc>
                  <a:txBody>
                    <a:bodyPr/>
                    <a:lstStyle/>
                    <a:p>
                      <a:r>
                        <a:rPr kumimoji="1" lang="ja-JP" altLang="en-US" dirty="0">
                          <a:latin typeface="Meiryo UI" panose="020B0604030504040204" pitchFamily="50" charset="-128"/>
                          <a:ea typeface="Meiryo UI" panose="020B0604030504040204" pitchFamily="50" charset="-128"/>
                        </a:rPr>
                        <a:t>取組の内容</a:t>
                      </a:r>
                    </a:p>
                  </a:txBody>
                  <a:tcP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注力したい内容詳細</a:t>
                      </a:r>
                      <a:r>
                        <a:rPr kumimoji="1" lang="en-US" altLang="ja-JP" dirty="0">
                          <a:latin typeface="Meiryo UI" panose="020B0604030504040204" pitchFamily="50" charset="-128"/>
                          <a:ea typeface="Meiryo UI" panose="020B0604030504040204" pitchFamily="50" charset="-128"/>
                        </a:rPr>
                        <a:t>】</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9044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 name="タイトル 1"/>
          <p:cNvSpPr>
            <a:spLocks noGrp="1"/>
          </p:cNvSpPr>
          <p:nvPr>
            <p:ph type="title" idx="4294967295"/>
          </p:nvPr>
        </p:nvSpPr>
        <p:spPr>
          <a:xfrm>
            <a:off x="0" y="85725"/>
            <a:ext cx="8793163" cy="307975"/>
          </a:xfrm>
        </p:spPr>
        <p:txBody>
          <a:bodyPr>
            <a:noAutofit/>
          </a:bodyPr>
          <a:lstStyle/>
          <a:p>
            <a:r>
              <a:rPr kumimoji="1" lang="ja-JP" altLang="en-US" sz="3200" dirty="0">
                <a:latin typeface="Meiryo UI" panose="020B0604030504040204" pitchFamily="50" charset="-128"/>
                <a:ea typeface="Meiryo UI" panose="020B0604030504040204" pitchFamily="50" charset="-128"/>
              </a:rPr>
              <a:t>取組計画 </a:t>
            </a:r>
            <a:r>
              <a:rPr kumimoji="1" lang="en-US" altLang="ja-JP" sz="3200" dirty="0">
                <a:latin typeface="Meiryo UI" panose="020B0604030504040204" pitchFamily="50" charset="-128"/>
                <a:ea typeface="Meiryo UI" panose="020B0604030504040204" pitchFamily="50" charset="-128"/>
              </a:rPr>
              <a:t>- 2 </a:t>
            </a:r>
            <a:r>
              <a:rPr kumimoji="1" lang="ja-JP" altLang="en-US" sz="3200" dirty="0">
                <a:latin typeface="Meiryo UI" panose="020B0604030504040204" pitchFamily="50" charset="-128"/>
                <a:ea typeface="Meiryo UI" panose="020B0604030504040204" pitchFamily="50" charset="-128"/>
              </a:rPr>
              <a:t>全体</a:t>
            </a:r>
            <a:r>
              <a:rPr kumimoji="1" lang="ja-JP" altLang="en-US" sz="3200" dirty="0" smtClean="0">
                <a:latin typeface="Meiryo UI" panose="020B0604030504040204" pitchFamily="50" charset="-128"/>
                <a:ea typeface="Meiryo UI" panose="020B0604030504040204" pitchFamily="50" charset="-128"/>
              </a:rPr>
              <a:t>スケジュール（例）</a:t>
            </a:r>
            <a:endParaRPr kumimoji="1" lang="ja-JP" altLang="en-US" sz="3200" dirty="0">
              <a:latin typeface="Meiryo UI" panose="020B0604030504040204" pitchFamily="50" charset="-128"/>
              <a:ea typeface="Meiryo UI" panose="020B0604030504040204" pitchFamily="50" charset="-128"/>
            </a:endParaRPr>
          </a:p>
        </p:txBody>
      </p:sp>
      <p:sp>
        <p:nvSpPr>
          <p:cNvPr id="1130" name="テキスト ボックス 1"/>
          <p:cNvSpPr txBox="1"/>
          <p:nvPr/>
        </p:nvSpPr>
        <p:spPr>
          <a:xfrm>
            <a:off x="5556250" y="269340"/>
            <a:ext cx="4884738" cy="215444"/>
          </a:xfrm>
          <a:prstGeom prst="rect">
            <a:avLst/>
          </a:prstGeom>
        </p:spPr>
        <p:txBody>
          <a:bodyPr vertOverflow="overflow" horzOverflow="overflow" wrap="square" lIns="0" tIns="0" rIns="0" bIns="0" rtlCol="0">
            <a:spAutoFit/>
          </a:bodyPr>
          <a:lstStyle/>
          <a:p>
            <a:pPr marL="177800" defTabSz="811213" fontAlgn="t">
              <a:spcBef>
                <a:spcPts val="600"/>
              </a:spcBef>
              <a:tabLst>
                <a:tab pos="1165225" algn="l"/>
              </a:tabLst>
            </a:pPr>
            <a:endParaRPr kumimoji="1" lang="en-US" altLang="ja-JP" sz="1400" dirty="0">
              <a:solidFill>
                <a:srgbClr val="FF0000"/>
              </a:solidFill>
            </a:endParaRPr>
          </a:p>
        </p:txBody>
      </p:sp>
      <p:sp>
        <p:nvSpPr>
          <p:cNvPr id="1131" name="テキスト ボックス 2"/>
          <p:cNvSpPr txBox="1"/>
          <p:nvPr/>
        </p:nvSpPr>
        <p:spPr>
          <a:xfrm>
            <a:off x="-83809" y="6618243"/>
            <a:ext cx="8515350" cy="215444"/>
          </a:xfrm>
          <a:prstGeom prst="rect">
            <a:avLst/>
          </a:prstGeom>
        </p:spPr>
        <p:txBody>
          <a:bodyPr vert="horz" wrap="square" lIns="0" tIns="0" rIns="0" bIns="0" rtlCol="0">
            <a:spAutoFit/>
          </a:bodyPr>
          <a:lstStyle/>
          <a:p>
            <a:pPr marL="956469" indent="-811213" defTabSz="811213" fontAlgn="t">
              <a:spcBef>
                <a:spcPts val="600"/>
              </a:spcBef>
              <a:tabLst>
                <a:tab pos="1165225" algn="l"/>
              </a:tabLst>
            </a:pPr>
            <a:r>
              <a:rPr kumimoji="1" lang="ja-JP" altLang="en-US" sz="1400" dirty="0">
                <a:latin typeface="Meiryo UI" panose="020B0604030504040204" pitchFamily="50" charset="-128"/>
                <a:ea typeface="Meiryo UI" panose="020B0604030504040204" pitchFamily="50" charset="-128"/>
              </a:rPr>
              <a:t>・スライド２で、注力をする取組の類型</a:t>
            </a:r>
            <a:r>
              <a:rPr kumimoji="1" lang="ja-JP" altLang="en-US" sz="1400" dirty="0">
                <a:latin typeface="Meiryo UI" panose="020B0604030504040204" pitchFamily="50" charset="-128"/>
                <a:ea typeface="Meiryo UI" panose="020B0604030504040204" pitchFamily="50" charset="-128"/>
              </a:rPr>
              <a:t>等に選択したものは、上記のように（★）とつけたままとしてください。</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415569558"/>
              </p:ext>
            </p:extLst>
          </p:nvPr>
        </p:nvGraphicFramePr>
        <p:xfrm>
          <a:off x="182880" y="486545"/>
          <a:ext cx="11853949" cy="6055571"/>
        </p:xfrm>
        <a:graphic>
          <a:graphicData uri="http://schemas.openxmlformats.org/drawingml/2006/table">
            <a:tbl>
              <a:tblPr firstRow="1" bandRow="1">
                <a:tableStyleId>{5C22544A-7EE6-4342-B048-85BDC9FD1C3A}</a:tableStyleId>
              </a:tblPr>
              <a:tblGrid>
                <a:gridCol w="1582295">
                  <a:extLst>
                    <a:ext uri="{9D8B030D-6E8A-4147-A177-3AD203B41FA5}">
                      <a16:colId xmlns:a16="http://schemas.microsoft.com/office/drawing/2014/main" val="3925100019"/>
                    </a:ext>
                  </a:extLst>
                </a:gridCol>
                <a:gridCol w="3381425">
                  <a:extLst>
                    <a:ext uri="{9D8B030D-6E8A-4147-A177-3AD203B41FA5}">
                      <a16:colId xmlns:a16="http://schemas.microsoft.com/office/drawing/2014/main" val="3931064066"/>
                    </a:ext>
                  </a:extLst>
                </a:gridCol>
                <a:gridCol w="2559649">
                  <a:extLst>
                    <a:ext uri="{9D8B030D-6E8A-4147-A177-3AD203B41FA5}">
                      <a16:colId xmlns:a16="http://schemas.microsoft.com/office/drawing/2014/main" val="2877458171"/>
                    </a:ext>
                  </a:extLst>
                </a:gridCol>
                <a:gridCol w="1555758">
                  <a:extLst>
                    <a:ext uri="{9D8B030D-6E8A-4147-A177-3AD203B41FA5}">
                      <a16:colId xmlns:a16="http://schemas.microsoft.com/office/drawing/2014/main" val="95512697"/>
                    </a:ext>
                  </a:extLst>
                </a:gridCol>
                <a:gridCol w="1439657">
                  <a:extLst>
                    <a:ext uri="{9D8B030D-6E8A-4147-A177-3AD203B41FA5}">
                      <a16:colId xmlns:a16="http://schemas.microsoft.com/office/drawing/2014/main" val="96059947"/>
                    </a:ext>
                  </a:extLst>
                </a:gridCol>
                <a:gridCol w="1335165">
                  <a:extLst>
                    <a:ext uri="{9D8B030D-6E8A-4147-A177-3AD203B41FA5}">
                      <a16:colId xmlns:a16="http://schemas.microsoft.com/office/drawing/2014/main" val="3186866251"/>
                    </a:ext>
                  </a:extLst>
                </a:gridCol>
              </a:tblGrid>
              <a:tr h="979453">
                <a:tc>
                  <a:txBody>
                    <a:bodyPr/>
                    <a:lstStyle/>
                    <a:p>
                      <a:pPr algn="ctr"/>
                      <a:r>
                        <a:rPr kumimoji="1" lang="ja-JP" altLang="en-US" dirty="0" smtClean="0">
                          <a:latin typeface="Meiryo UI" panose="020B0604030504040204" pitchFamily="50" charset="-128"/>
                          <a:ea typeface="Meiryo UI" panose="020B0604030504040204" pitchFamily="50" charset="-128"/>
                        </a:rPr>
                        <a:t>大項目</a:t>
                      </a:r>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小項目</a:t>
                      </a:r>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en-US" altLang="ja-JP" dirty="0" smtClean="0">
                          <a:latin typeface="Meiryo UI" panose="020B0604030504040204" pitchFamily="50" charset="-128"/>
                          <a:ea typeface="Meiryo UI" panose="020B0604030504040204" pitchFamily="50" charset="-128"/>
                        </a:rPr>
                        <a:t>2021</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8</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-9</a:t>
                      </a:r>
                      <a:r>
                        <a:rPr kumimoji="1" lang="ja-JP" altLang="en-US" dirty="0" smtClean="0">
                          <a:latin typeface="Meiryo UI" panose="020B0604030504040204" pitchFamily="50" charset="-128"/>
                          <a:ea typeface="Meiryo UI" panose="020B0604030504040204" pitchFamily="50" charset="-128"/>
                        </a:rPr>
                        <a:t>月</a:t>
                      </a:r>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10</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-11</a:t>
                      </a:r>
                      <a:r>
                        <a:rPr kumimoji="1" lang="ja-JP" altLang="en-US" dirty="0" smtClean="0">
                          <a:latin typeface="Meiryo UI" panose="020B0604030504040204" pitchFamily="50" charset="-128"/>
                          <a:ea typeface="Meiryo UI" panose="020B0604030504040204" pitchFamily="50" charset="-128"/>
                        </a:rPr>
                        <a:t>月</a:t>
                      </a:r>
                    </a:p>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12</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-2022</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1</a:t>
                      </a:r>
                      <a:r>
                        <a:rPr kumimoji="1" lang="ja-JP" altLang="en-US" dirty="0" smtClean="0">
                          <a:latin typeface="Meiryo UI" panose="020B0604030504040204" pitchFamily="50" charset="-128"/>
                          <a:ea typeface="Meiryo UI" panose="020B0604030504040204" pitchFamily="50" charset="-128"/>
                        </a:rPr>
                        <a:t>月</a:t>
                      </a:r>
                    </a:p>
                    <a:p>
                      <a:endParaRPr kumimoji="1" lang="ja-JP" altLang="en-US" dirty="0">
                        <a:latin typeface="Meiryo UI" panose="020B0604030504040204" pitchFamily="50" charset="-128"/>
                        <a:ea typeface="Meiryo UI" panose="020B0604030504040204" pitchFamily="50" charset="-128"/>
                      </a:endParaRP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smtClean="0">
                          <a:latin typeface="Meiryo UI" panose="020B0604030504040204" pitchFamily="50" charset="-128"/>
                          <a:ea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rPr>
                        <a:t>月</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月</a:t>
                      </a:r>
                    </a:p>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04437633"/>
                  </a:ext>
                </a:extLst>
              </a:tr>
              <a:tr h="689916">
                <a:tc rowSpan="2">
                  <a:txBody>
                    <a:bodyPr/>
                    <a:lstStyle/>
                    <a:p>
                      <a:pPr algn="ctr"/>
                      <a:r>
                        <a:rPr kumimoji="1" lang="ja-JP" altLang="en-US" dirty="0" smtClean="0">
                          <a:latin typeface="Meiryo UI" panose="020B0604030504040204" pitchFamily="50" charset="-128"/>
                          <a:ea typeface="Meiryo UI" panose="020B0604030504040204" pitchFamily="50" charset="-128"/>
                        </a:rPr>
                        <a:t>訪日外国人受入れ体制の整備</a:t>
                      </a:r>
                    </a:p>
                  </a:txBody>
                  <a:tcPr/>
                </a:tc>
                <a:tc>
                  <a:txBody>
                    <a:bodyPr/>
                    <a:lstStyle/>
                    <a:p>
                      <a:r>
                        <a:rPr kumimoji="1" lang="ja-JP" altLang="en-US" dirty="0" smtClean="0">
                          <a:latin typeface="Meiryo UI" panose="020B0604030504040204" pitchFamily="50" charset="-128"/>
                          <a:ea typeface="Meiryo UI" panose="020B0604030504040204" pitchFamily="50" charset="-128"/>
                        </a:rPr>
                        <a:t>・地域関係者による継続的な事業運営のための連携の継続</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51452081"/>
                  </a:ext>
                </a:extLst>
              </a:tr>
              <a:tr h="793802">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・実証で必要と判明したインフラ・ツールの整備</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8270192"/>
                  </a:ext>
                </a:extLst>
              </a:tr>
              <a:tr h="847800">
                <a:tc rowSpan="3">
                  <a:txBody>
                    <a:bodyPr/>
                    <a:lstStyle/>
                    <a:p>
                      <a:pPr algn="ctr"/>
                      <a:endParaRPr kumimoji="1" lang="en-US" altLang="ja-JP" dirty="0" smtClean="0">
                        <a:latin typeface="Meiryo UI" panose="020B0604030504040204" pitchFamily="50" charset="-128"/>
                        <a:ea typeface="Meiryo UI" panose="020B0604030504040204" pitchFamily="50" charset="-128"/>
                      </a:endParaRPr>
                    </a:p>
                    <a:p>
                      <a:pPr algn="ctr"/>
                      <a:endParaRPr kumimoji="1" lang="en-US" altLang="ja-JP" dirty="0" smtClean="0">
                        <a:latin typeface="Meiryo UI" panose="020B0604030504040204" pitchFamily="50" charset="-128"/>
                        <a:ea typeface="Meiryo UI" panose="020B0604030504040204" pitchFamily="50" charset="-128"/>
                      </a:endParaRPr>
                    </a:p>
                    <a:p>
                      <a:pPr algn="ctr"/>
                      <a:endParaRPr kumimoji="1" lang="en-US" altLang="ja-JP" dirty="0" smtClean="0">
                        <a:latin typeface="Meiryo UI" panose="020B0604030504040204" pitchFamily="50" charset="-128"/>
                        <a:ea typeface="Meiryo UI" panose="020B0604030504040204" pitchFamily="50" charset="-128"/>
                      </a:endParaRPr>
                    </a:p>
                    <a:p>
                      <a:pPr algn="ctr"/>
                      <a:endParaRPr kumimoji="1" lang="en-US" altLang="ja-JP" dirty="0" smtClean="0">
                        <a:latin typeface="Meiryo UI" panose="020B0604030504040204" pitchFamily="50" charset="-128"/>
                        <a:ea typeface="Meiryo UI" panose="020B0604030504040204" pitchFamily="50" charset="-128"/>
                      </a:endParaRPr>
                    </a:p>
                    <a:p>
                      <a:pPr marL="0" marR="0" lvl="0" indent="0" algn="l" defTabSz="932956" rtl="0" eaLnBrk="1" fontAlgn="auto" latinLnBrk="0" hangingPunct="1">
                        <a:lnSpc>
                          <a:spcPct val="100000"/>
                        </a:lnSpc>
                        <a:spcBef>
                          <a:spcPts val="0"/>
                        </a:spcBef>
                        <a:spcAft>
                          <a:spcPts val="0"/>
                        </a:spcAft>
                        <a:buClrTx/>
                        <a:buSzTx/>
                        <a:buFontTx/>
                        <a:buNone/>
                        <a:tabLst/>
                        <a:defRPr/>
                      </a:pPr>
                      <a:r>
                        <a:rPr lang="ja-JP" altLang="ja-JP" dirty="0" smtClean="0">
                          <a:solidFill>
                            <a:schemeClr val="tx1"/>
                          </a:solidFill>
                          <a:latin typeface="Meiryo UI" panose="020B0604030504040204" pitchFamily="50" charset="-128"/>
                          <a:ea typeface="Meiryo UI" panose="020B0604030504040204" pitchFamily="50" charset="-128"/>
                        </a:rPr>
                        <a:t>滞在プランの造成・提供</a:t>
                      </a:r>
                      <a:endParaRPr lang="ja-JP" altLang="ja-JP"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・医療コンテンツの追加的実証</a:t>
                      </a:r>
                      <a:endParaRPr kumimoji="1" lang="en-US" altLang="ja-JP" dirty="0" smtClean="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61940366"/>
                  </a:ext>
                </a:extLst>
              </a:tr>
              <a:tr h="689916">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・販売に向けた滞在プラン・価格の最終化</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13590103"/>
                  </a:ext>
                </a:extLst>
              </a:tr>
              <a:tr h="784618">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・滞在プラン最終化を受け、滞在プランの収益性の精査</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92627747"/>
                  </a:ext>
                </a:extLst>
              </a:tr>
              <a:tr h="538850">
                <a:tc rowSpan="2">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lang="ja-JP" altLang="ja-JP" dirty="0" smtClean="0">
                          <a:solidFill>
                            <a:schemeClr val="tx1"/>
                          </a:solidFill>
                          <a:latin typeface="Meiryo UI" panose="020B0604030504040204" pitchFamily="50" charset="-128"/>
                          <a:ea typeface="Meiryo UI" panose="020B0604030504040204" pitchFamily="50" charset="-128"/>
                        </a:rPr>
                        <a:t>海外連携・販路の確保</a:t>
                      </a:r>
                      <a:r>
                        <a:rPr lang="ja-JP" altLang="en-US" dirty="0" smtClean="0">
                          <a:solidFill>
                            <a:schemeClr val="tx1"/>
                          </a:solidFill>
                          <a:latin typeface="Meiryo UI" panose="020B0604030504040204" pitchFamily="50" charset="-128"/>
                          <a:ea typeface="Meiryo UI" panose="020B0604030504040204" pitchFamily="50" charset="-128"/>
                        </a:rPr>
                        <a:t>（★）</a:t>
                      </a:r>
                      <a:endParaRPr lang="ja-JP" altLang="ja-JP"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・本年度事業で特定した連携先との販売交渉</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46680611"/>
                  </a:ext>
                </a:extLst>
              </a:tr>
              <a:tr h="629986">
                <a:tc vMerge="1">
                  <a:txBody>
                    <a:bodyPr/>
                    <a:lstStyle/>
                    <a:p>
                      <a:endParaRPr kumimoji="1" lang="ja-JP" altLang="en-US" dirty="0"/>
                    </a:p>
                  </a:txBody>
                  <a:tcPr/>
                </a:tc>
                <a:tc>
                  <a:txBody>
                    <a:bodyPr/>
                    <a:lstStyle/>
                    <a:p>
                      <a:r>
                        <a:rPr kumimoji="1" lang="ja-JP" altLang="en-US" dirty="0" smtClean="0">
                          <a:latin typeface="Meiryo UI" panose="020B0604030504040204" pitchFamily="50" charset="-128"/>
                          <a:ea typeface="Meiryo UI" panose="020B0604030504040204" pitchFamily="50" charset="-128"/>
                        </a:rPr>
                        <a:t>・販売店向け</a:t>
                      </a:r>
                      <a:r>
                        <a:rPr kumimoji="1" lang="ja-JP" altLang="en-US" dirty="0" smtClean="0">
                          <a:latin typeface="Meiryo UI" panose="020B0604030504040204" pitchFamily="50" charset="-128"/>
                          <a:ea typeface="Meiryo UI" panose="020B0604030504040204" pitchFamily="50" charset="-128"/>
                        </a:rPr>
                        <a:t>に広報資料</a:t>
                      </a:r>
                      <a:r>
                        <a:rPr kumimoji="1" lang="ja-JP" altLang="en-US" dirty="0" smtClean="0">
                          <a:latin typeface="Meiryo UI" panose="020B0604030504040204" pitchFamily="50" charset="-128"/>
                          <a:ea typeface="Meiryo UI" panose="020B0604030504040204" pitchFamily="50" charset="-128"/>
                        </a:rPr>
                        <a:t>を作成</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44851172"/>
                  </a:ext>
                </a:extLst>
              </a:tr>
            </a:tbl>
          </a:graphicData>
        </a:graphic>
      </p:graphicFrame>
      <p:sp>
        <p:nvSpPr>
          <p:cNvPr id="4" name="ホームベース 3"/>
          <p:cNvSpPr/>
          <p:nvPr/>
        </p:nvSpPr>
        <p:spPr>
          <a:xfrm>
            <a:off x="5834731" y="2207667"/>
            <a:ext cx="1122218"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ホームベース 10"/>
          <p:cNvSpPr/>
          <p:nvPr/>
        </p:nvSpPr>
        <p:spPr>
          <a:xfrm>
            <a:off x="7288691" y="2189599"/>
            <a:ext cx="1122218"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ホームベース 11"/>
          <p:cNvSpPr/>
          <p:nvPr/>
        </p:nvSpPr>
        <p:spPr>
          <a:xfrm>
            <a:off x="9459378" y="1513591"/>
            <a:ext cx="1122218" cy="22582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ホームベース 12"/>
          <p:cNvSpPr/>
          <p:nvPr/>
        </p:nvSpPr>
        <p:spPr>
          <a:xfrm>
            <a:off x="5798368" y="3070242"/>
            <a:ext cx="1620111"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ホームベース 13"/>
          <p:cNvSpPr/>
          <p:nvPr/>
        </p:nvSpPr>
        <p:spPr>
          <a:xfrm>
            <a:off x="7504475" y="3066630"/>
            <a:ext cx="404553"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ホームベース 14"/>
          <p:cNvSpPr/>
          <p:nvPr/>
        </p:nvSpPr>
        <p:spPr>
          <a:xfrm>
            <a:off x="8031678" y="3070242"/>
            <a:ext cx="404553"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ホームベース 15"/>
          <p:cNvSpPr/>
          <p:nvPr/>
        </p:nvSpPr>
        <p:spPr>
          <a:xfrm>
            <a:off x="5827575" y="3531094"/>
            <a:ext cx="1587149"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ホームベース 16"/>
          <p:cNvSpPr/>
          <p:nvPr/>
        </p:nvSpPr>
        <p:spPr>
          <a:xfrm>
            <a:off x="7452421" y="3531094"/>
            <a:ext cx="1017752"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ホームベース 17"/>
          <p:cNvSpPr/>
          <p:nvPr/>
        </p:nvSpPr>
        <p:spPr>
          <a:xfrm>
            <a:off x="8410909" y="4104063"/>
            <a:ext cx="669360"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ホームベース 18"/>
          <p:cNvSpPr/>
          <p:nvPr/>
        </p:nvSpPr>
        <p:spPr>
          <a:xfrm>
            <a:off x="9096102" y="4104063"/>
            <a:ext cx="548850"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ホームベース 19"/>
          <p:cNvSpPr/>
          <p:nvPr/>
        </p:nvSpPr>
        <p:spPr>
          <a:xfrm>
            <a:off x="5834731" y="5426744"/>
            <a:ext cx="1542300"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ホームベース 20"/>
          <p:cNvSpPr/>
          <p:nvPr/>
        </p:nvSpPr>
        <p:spPr>
          <a:xfrm>
            <a:off x="7401553" y="5434778"/>
            <a:ext cx="1084386"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ホームベース 21"/>
          <p:cNvSpPr/>
          <p:nvPr/>
        </p:nvSpPr>
        <p:spPr>
          <a:xfrm>
            <a:off x="8485939" y="5427484"/>
            <a:ext cx="1062954" cy="29094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ホームベース 22"/>
          <p:cNvSpPr/>
          <p:nvPr/>
        </p:nvSpPr>
        <p:spPr>
          <a:xfrm>
            <a:off x="6562456" y="6012999"/>
            <a:ext cx="563529" cy="36269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ホームベース 23"/>
          <p:cNvSpPr/>
          <p:nvPr/>
        </p:nvSpPr>
        <p:spPr>
          <a:xfrm>
            <a:off x="7168898" y="6023363"/>
            <a:ext cx="727207" cy="35233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ホームベース 24"/>
          <p:cNvSpPr/>
          <p:nvPr/>
        </p:nvSpPr>
        <p:spPr>
          <a:xfrm>
            <a:off x="7938945" y="6041624"/>
            <a:ext cx="736474" cy="31581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9430597" y="1470945"/>
            <a:ext cx="1116551" cy="338554"/>
          </a:xfrm>
          <a:prstGeom prst="rect">
            <a:avLst/>
          </a:prstGeom>
          <a:noFill/>
        </p:spPr>
        <p:txBody>
          <a:bodyPr wrap="square" rtlCol="0">
            <a:spAutoFit/>
          </a:bodyPr>
          <a:lstStyle/>
          <a:p>
            <a:r>
              <a:rPr kumimoji="1" lang="ja-JP" altLang="en-US" sz="800" dirty="0"/>
              <a:t>次年度以降の事業計画策定</a:t>
            </a:r>
            <a:endParaRPr kumimoji="1" lang="ja-JP" altLang="en-US" sz="800" dirty="0"/>
          </a:p>
        </p:txBody>
      </p:sp>
      <p:sp>
        <p:nvSpPr>
          <p:cNvPr id="8" name="テキスト ボックス 7"/>
          <p:cNvSpPr txBox="1"/>
          <p:nvPr/>
        </p:nvSpPr>
        <p:spPr>
          <a:xfrm>
            <a:off x="5460546" y="1447073"/>
            <a:ext cx="1767842" cy="338554"/>
          </a:xfrm>
          <a:prstGeom prst="rect">
            <a:avLst/>
          </a:prstGeom>
          <a:noFill/>
        </p:spPr>
        <p:txBody>
          <a:bodyPr wrap="square" rtlCol="0">
            <a:spAutoFit/>
          </a:bodyPr>
          <a:lstStyle/>
          <a:p>
            <a:r>
              <a:rPr kumimoji="1" lang="ja-JP" altLang="en-US" sz="800" dirty="0"/>
              <a:t>定例会</a:t>
            </a:r>
            <a:endParaRPr kumimoji="1" lang="en-US" altLang="ja-JP" sz="800" dirty="0"/>
          </a:p>
          <a:p>
            <a:r>
              <a:rPr kumimoji="1" lang="en-US" altLang="ja-JP" sz="800" dirty="0"/>
              <a:t>(</a:t>
            </a:r>
            <a:r>
              <a:rPr kumimoji="1" lang="ja-JP" altLang="en-US" sz="800" dirty="0"/>
              <a:t>月１回実施</a:t>
            </a:r>
            <a:r>
              <a:rPr kumimoji="1" lang="en-US" altLang="ja-JP" sz="800" dirty="0"/>
              <a:t>)</a:t>
            </a:r>
            <a:endParaRPr kumimoji="1" lang="ja-JP" altLang="en-US" sz="800" dirty="0"/>
          </a:p>
        </p:txBody>
      </p:sp>
      <p:sp>
        <p:nvSpPr>
          <p:cNvPr id="9" name="テキスト ボックス 8"/>
          <p:cNvSpPr txBox="1"/>
          <p:nvPr/>
        </p:nvSpPr>
        <p:spPr>
          <a:xfrm>
            <a:off x="5794968" y="2183417"/>
            <a:ext cx="1840661" cy="338554"/>
          </a:xfrm>
          <a:prstGeom prst="rect">
            <a:avLst/>
          </a:prstGeom>
          <a:noFill/>
        </p:spPr>
        <p:txBody>
          <a:bodyPr wrap="square" rtlCol="0">
            <a:spAutoFit/>
          </a:bodyPr>
          <a:lstStyle/>
          <a:p>
            <a:r>
              <a:rPr kumimoji="1" lang="ja-JP" altLang="en-US" sz="800" dirty="0"/>
              <a:t>インフラ整備のため</a:t>
            </a:r>
            <a:endParaRPr kumimoji="1" lang="en-US" altLang="ja-JP" sz="800" dirty="0"/>
          </a:p>
          <a:p>
            <a:r>
              <a:rPr kumimoji="1" lang="ja-JP" altLang="en-US" sz="800" dirty="0"/>
              <a:t>の予算確保</a:t>
            </a:r>
            <a:endParaRPr kumimoji="1" lang="ja-JP" altLang="en-US" sz="800" dirty="0"/>
          </a:p>
        </p:txBody>
      </p:sp>
      <p:sp>
        <p:nvSpPr>
          <p:cNvPr id="10" name="テキスト ボックス 9"/>
          <p:cNvSpPr txBox="1"/>
          <p:nvPr/>
        </p:nvSpPr>
        <p:spPr>
          <a:xfrm>
            <a:off x="7286395" y="2172191"/>
            <a:ext cx="1117455" cy="338554"/>
          </a:xfrm>
          <a:prstGeom prst="rect">
            <a:avLst/>
          </a:prstGeom>
          <a:noFill/>
        </p:spPr>
        <p:txBody>
          <a:bodyPr wrap="square" rtlCol="0">
            <a:spAutoFit/>
          </a:bodyPr>
          <a:lstStyle/>
          <a:p>
            <a:r>
              <a:rPr kumimoji="1" lang="ja-JP" altLang="en-US" sz="800" dirty="0"/>
              <a:t>翻訳ツール</a:t>
            </a:r>
            <a:endParaRPr kumimoji="1" lang="en-US" altLang="ja-JP" sz="800" dirty="0"/>
          </a:p>
          <a:p>
            <a:r>
              <a:rPr kumimoji="1" lang="ja-JP" altLang="en-US" sz="800" dirty="0"/>
              <a:t>の正式導入</a:t>
            </a:r>
            <a:endParaRPr kumimoji="1" lang="ja-JP" altLang="en-US" sz="800" dirty="0"/>
          </a:p>
        </p:txBody>
      </p:sp>
      <p:sp>
        <p:nvSpPr>
          <p:cNvPr id="26" name="テキスト ボックス 25"/>
          <p:cNvSpPr txBox="1"/>
          <p:nvPr/>
        </p:nvSpPr>
        <p:spPr>
          <a:xfrm>
            <a:off x="5800788" y="3083535"/>
            <a:ext cx="1542010" cy="253916"/>
          </a:xfrm>
          <a:prstGeom prst="rect">
            <a:avLst/>
          </a:prstGeom>
          <a:noFill/>
        </p:spPr>
        <p:txBody>
          <a:bodyPr wrap="square" rtlCol="0">
            <a:spAutoFit/>
          </a:bodyPr>
          <a:lstStyle/>
          <a:p>
            <a:r>
              <a:rPr kumimoji="1" lang="ja-JP" altLang="en-US" sz="1050" dirty="0"/>
              <a:t>日程・参加者の調整</a:t>
            </a:r>
            <a:endParaRPr kumimoji="1" lang="ja-JP" altLang="en-US" sz="1050" dirty="0"/>
          </a:p>
        </p:txBody>
      </p:sp>
      <p:sp>
        <p:nvSpPr>
          <p:cNvPr id="40" name="テキスト ボックス 39"/>
          <p:cNvSpPr txBox="1"/>
          <p:nvPr/>
        </p:nvSpPr>
        <p:spPr>
          <a:xfrm>
            <a:off x="7448229" y="3090863"/>
            <a:ext cx="931756" cy="253916"/>
          </a:xfrm>
          <a:prstGeom prst="rect">
            <a:avLst/>
          </a:prstGeom>
          <a:noFill/>
        </p:spPr>
        <p:txBody>
          <a:bodyPr wrap="square" rtlCol="0">
            <a:spAutoFit/>
          </a:bodyPr>
          <a:lstStyle/>
          <a:p>
            <a:r>
              <a:rPr kumimoji="1" lang="ja-JP" altLang="en-US" sz="1050" dirty="0"/>
              <a:t>実証</a:t>
            </a:r>
            <a:endParaRPr kumimoji="1" lang="ja-JP" altLang="en-US" sz="1050" dirty="0"/>
          </a:p>
        </p:txBody>
      </p:sp>
      <p:sp>
        <p:nvSpPr>
          <p:cNvPr id="41" name="テキスト ボックス 40"/>
          <p:cNvSpPr txBox="1"/>
          <p:nvPr/>
        </p:nvSpPr>
        <p:spPr>
          <a:xfrm>
            <a:off x="7964677" y="3077922"/>
            <a:ext cx="652493" cy="338554"/>
          </a:xfrm>
          <a:prstGeom prst="rect">
            <a:avLst/>
          </a:prstGeom>
          <a:noFill/>
        </p:spPr>
        <p:txBody>
          <a:bodyPr wrap="square" rtlCol="0">
            <a:spAutoFit/>
          </a:bodyPr>
          <a:lstStyle/>
          <a:p>
            <a:r>
              <a:rPr kumimoji="1" lang="ja-JP" altLang="en-US" sz="800" dirty="0"/>
              <a:t>改善点・整理</a:t>
            </a:r>
            <a:endParaRPr kumimoji="1" lang="ja-JP" altLang="en-US" sz="800" dirty="0"/>
          </a:p>
        </p:txBody>
      </p:sp>
      <p:sp>
        <p:nvSpPr>
          <p:cNvPr id="42" name="テキスト ボックス 41"/>
          <p:cNvSpPr txBox="1"/>
          <p:nvPr/>
        </p:nvSpPr>
        <p:spPr>
          <a:xfrm>
            <a:off x="5834731" y="3504954"/>
            <a:ext cx="2294546" cy="400110"/>
          </a:xfrm>
          <a:prstGeom prst="rect">
            <a:avLst/>
          </a:prstGeom>
          <a:noFill/>
        </p:spPr>
        <p:txBody>
          <a:bodyPr wrap="square" rtlCol="0">
            <a:spAutoFit/>
          </a:bodyPr>
          <a:lstStyle/>
          <a:p>
            <a:r>
              <a:rPr kumimoji="1" lang="ja-JP" altLang="en-US" sz="1000" dirty="0"/>
              <a:t>追加的実証をふまえた</a:t>
            </a:r>
            <a:endParaRPr kumimoji="1" lang="en-US" altLang="ja-JP" sz="1000" dirty="0"/>
          </a:p>
          <a:p>
            <a:r>
              <a:rPr kumimoji="1" lang="ja-JP" altLang="en-US" sz="1000" dirty="0"/>
              <a:t>滞在プランの改善</a:t>
            </a:r>
            <a:endParaRPr kumimoji="1" lang="ja-JP" altLang="en-US" sz="1000" dirty="0"/>
          </a:p>
        </p:txBody>
      </p:sp>
      <p:sp>
        <p:nvSpPr>
          <p:cNvPr id="43" name="テキスト ボックス 42"/>
          <p:cNvSpPr txBox="1"/>
          <p:nvPr/>
        </p:nvSpPr>
        <p:spPr>
          <a:xfrm>
            <a:off x="7385788" y="3517751"/>
            <a:ext cx="1601711" cy="369332"/>
          </a:xfrm>
          <a:prstGeom prst="rect">
            <a:avLst/>
          </a:prstGeom>
          <a:noFill/>
        </p:spPr>
        <p:txBody>
          <a:bodyPr wrap="square" rtlCol="0">
            <a:spAutoFit/>
          </a:bodyPr>
          <a:lstStyle/>
          <a:p>
            <a:r>
              <a:rPr kumimoji="1" lang="ja-JP" altLang="en-US" sz="900" dirty="0"/>
              <a:t>滞在プラン価格</a:t>
            </a:r>
            <a:endParaRPr kumimoji="1" lang="en-US" altLang="ja-JP" sz="900" dirty="0"/>
          </a:p>
          <a:p>
            <a:r>
              <a:rPr kumimoji="1" lang="ja-JP" altLang="en-US" sz="900" dirty="0"/>
              <a:t>の最終化</a:t>
            </a:r>
            <a:endParaRPr kumimoji="1" lang="ja-JP" altLang="en-US" sz="900" dirty="0"/>
          </a:p>
        </p:txBody>
      </p:sp>
      <p:sp>
        <p:nvSpPr>
          <p:cNvPr id="44" name="テキスト ボックス 43"/>
          <p:cNvSpPr txBox="1"/>
          <p:nvPr/>
        </p:nvSpPr>
        <p:spPr>
          <a:xfrm>
            <a:off x="8305161" y="4087232"/>
            <a:ext cx="1298154" cy="369332"/>
          </a:xfrm>
          <a:prstGeom prst="rect">
            <a:avLst/>
          </a:prstGeom>
          <a:noFill/>
        </p:spPr>
        <p:txBody>
          <a:bodyPr wrap="square" rtlCol="0">
            <a:spAutoFit/>
          </a:bodyPr>
          <a:lstStyle/>
          <a:p>
            <a:r>
              <a:rPr kumimoji="1" lang="ja-JP" altLang="en-US" sz="900" dirty="0"/>
              <a:t>販売代理店</a:t>
            </a:r>
            <a:endParaRPr kumimoji="1" lang="en-US" altLang="ja-JP" sz="900" dirty="0"/>
          </a:p>
          <a:p>
            <a:r>
              <a:rPr kumimoji="1" lang="ja-JP" altLang="en-US" sz="900" dirty="0" err="1"/>
              <a:t>での</a:t>
            </a:r>
            <a:r>
              <a:rPr kumimoji="1" lang="ja-JP" altLang="en-US" sz="900" dirty="0"/>
              <a:t>需要確認</a:t>
            </a:r>
            <a:endParaRPr kumimoji="1" lang="ja-JP" altLang="en-US" sz="900" dirty="0"/>
          </a:p>
        </p:txBody>
      </p:sp>
      <p:sp>
        <p:nvSpPr>
          <p:cNvPr id="45" name="テキスト ボックス 44"/>
          <p:cNvSpPr txBox="1"/>
          <p:nvPr/>
        </p:nvSpPr>
        <p:spPr>
          <a:xfrm>
            <a:off x="9026772" y="4049481"/>
            <a:ext cx="1364582" cy="400110"/>
          </a:xfrm>
          <a:prstGeom prst="rect">
            <a:avLst/>
          </a:prstGeom>
          <a:noFill/>
        </p:spPr>
        <p:txBody>
          <a:bodyPr wrap="square" rtlCol="0">
            <a:spAutoFit/>
          </a:bodyPr>
          <a:lstStyle/>
          <a:p>
            <a:r>
              <a:rPr kumimoji="1" lang="ja-JP" altLang="en-US" sz="1000" dirty="0"/>
              <a:t>収益性</a:t>
            </a:r>
            <a:endParaRPr kumimoji="1" lang="en-US" altLang="ja-JP" sz="1000" dirty="0"/>
          </a:p>
          <a:p>
            <a:r>
              <a:rPr kumimoji="1" lang="ja-JP" altLang="en-US" sz="1000" dirty="0"/>
              <a:t>精査</a:t>
            </a:r>
            <a:endParaRPr kumimoji="1" lang="ja-JP" altLang="en-US" sz="1000" dirty="0"/>
          </a:p>
        </p:txBody>
      </p:sp>
      <p:sp>
        <p:nvSpPr>
          <p:cNvPr id="46" name="テキスト ボックス 45"/>
          <p:cNvSpPr txBox="1"/>
          <p:nvPr/>
        </p:nvSpPr>
        <p:spPr>
          <a:xfrm>
            <a:off x="5810734" y="5375286"/>
            <a:ext cx="1626913" cy="400110"/>
          </a:xfrm>
          <a:prstGeom prst="rect">
            <a:avLst/>
          </a:prstGeom>
          <a:noFill/>
        </p:spPr>
        <p:txBody>
          <a:bodyPr wrap="square" rtlCol="0">
            <a:spAutoFit/>
          </a:bodyPr>
          <a:lstStyle/>
          <a:p>
            <a:r>
              <a:rPr kumimoji="1" lang="ja-JP" altLang="en-US" sz="1000" dirty="0"/>
              <a:t>販売交渉を行う代理店の決定</a:t>
            </a:r>
            <a:endParaRPr kumimoji="1" lang="ja-JP" altLang="en-US" sz="1000" dirty="0"/>
          </a:p>
        </p:txBody>
      </p:sp>
      <p:sp>
        <p:nvSpPr>
          <p:cNvPr id="52" name="二等辺三角形 51"/>
          <p:cNvSpPr/>
          <p:nvPr/>
        </p:nvSpPr>
        <p:spPr>
          <a:xfrm>
            <a:off x="9885152" y="4652121"/>
            <a:ext cx="203663" cy="18288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7311972" y="5398582"/>
            <a:ext cx="2270670" cy="400110"/>
          </a:xfrm>
          <a:prstGeom prst="rect">
            <a:avLst/>
          </a:prstGeom>
          <a:noFill/>
        </p:spPr>
        <p:txBody>
          <a:bodyPr wrap="square" rtlCol="0">
            <a:spAutoFit/>
          </a:bodyPr>
          <a:lstStyle/>
          <a:p>
            <a:r>
              <a:rPr kumimoji="1" lang="ja-JP" altLang="en-US" sz="1000" dirty="0"/>
              <a:t>代理店商談の調整</a:t>
            </a:r>
            <a:endParaRPr kumimoji="1" lang="en-US" altLang="ja-JP" sz="1000" dirty="0"/>
          </a:p>
          <a:p>
            <a:r>
              <a:rPr kumimoji="1" lang="ja-JP" altLang="en-US" sz="1000" dirty="0"/>
              <a:t>・実行</a:t>
            </a:r>
            <a:endParaRPr kumimoji="1" lang="ja-JP" altLang="en-US" sz="1000" dirty="0"/>
          </a:p>
        </p:txBody>
      </p:sp>
      <p:sp>
        <p:nvSpPr>
          <p:cNvPr id="48" name="テキスト ボックス 47"/>
          <p:cNvSpPr txBox="1"/>
          <p:nvPr/>
        </p:nvSpPr>
        <p:spPr>
          <a:xfrm>
            <a:off x="8501553" y="5396887"/>
            <a:ext cx="2061360" cy="369332"/>
          </a:xfrm>
          <a:prstGeom prst="rect">
            <a:avLst/>
          </a:prstGeom>
          <a:noFill/>
        </p:spPr>
        <p:txBody>
          <a:bodyPr wrap="square" rtlCol="0">
            <a:spAutoFit/>
          </a:bodyPr>
          <a:lstStyle/>
          <a:p>
            <a:r>
              <a:rPr kumimoji="1" lang="ja-JP" altLang="en-US" sz="900" dirty="0"/>
              <a:t>販売交渉の</a:t>
            </a:r>
            <a:endParaRPr kumimoji="1" lang="en-US" altLang="ja-JP" sz="900" dirty="0"/>
          </a:p>
          <a:p>
            <a:r>
              <a:rPr kumimoji="1" lang="ja-JP" altLang="en-US" sz="900" dirty="0"/>
              <a:t>最終化</a:t>
            </a:r>
            <a:endParaRPr kumimoji="1" lang="ja-JP" altLang="en-US" sz="900" dirty="0"/>
          </a:p>
        </p:txBody>
      </p:sp>
      <p:sp>
        <p:nvSpPr>
          <p:cNvPr id="49" name="テキスト ボックス 48"/>
          <p:cNvSpPr txBox="1"/>
          <p:nvPr/>
        </p:nvSpPr>
        <p:spPr>
          <a:xfrm>
            <a:off x="9724830" y="4834954"/>
            <a:ext cx="866841" cy="400110"/>
          </a:xfrm>
          <a:prstGeom prst="rect">
            <a:avLst/>
          </a:prstGeom>
          <a:noFill/>
        </p:spPr>
        <p:txBody>
          <a:bodyPr wrap="square" rtlCol="0">
            <a:spAutoFit/>
          </a:bodyPr>
          <a:lstStyle/>
          <a:p>
            <a:r>
              <a:rPr kumimoji="1" lang="ja-JP" altLang="en-US" sz="1000" dirty="0"/>
              <a:t>プラン販売</a:t>
            </a:r>
            <a:endParaRPr kumimoji="1" lang="en-US" altLang="ja-JP" sz="1000" dirty="0"/>
          </a:p>
          <a:p>
            <a:r>
              <a:rPr kumimoji="1" lang="ja-JP" altLang="en-US" sz="1000" dirty="0"/>
              <a:t>開始</a:t>
            </a:r>
            <a:endParaRPr kumimoji="1" lang="ja-JP" altLang="en-US" sz="1000" dirty="0"/>
          </a:p>
        </p:txBody>
      </p:sp>
      <p:sp>
        <p:nvSpPr>
          <p:cNvPr id="50" name="テキスト ボックス 49"/>
          <p:cNvSpPr txBox="1"/>
          <p:nvPr/>
        </p:nvSpPr>
        <p:spPr>
          <a:xfrm>
            <a:off x="6333465" y="6049183"/>
            <a:ext cx="1614896" cy="338554"/>
          </a:xfrm>
          <a:prstGeom prst="rect">
            <a:avLst/>
          </a:prstGeom>
          <a:noFill/>
        </p:spPr>
        <p:txBody>
          <a:bodyPr wrap="square" rtlCol="0">
            <a:spAutoFit/>
          </a:bodyPr>
          <a:lstStyle/>
          <a:p>
            <a:r>
              <a:rPr kumimoji="1" lang="ja-JP" altLang="en-US" sz="800" dirty="0"/>
              <a:t>ドラフトを</a:t>
            </a:r>
            <a:endParaRPr kumimoji="1" lang="en-US" altLang="ja-JP" sz="800" dirty="0"/>
          </a:p>
          <a:p>
            <a:r>
              <a:rPr kumimoji="1" lang="ja-JP" altLang="en-US" sz="800" dirty="0"/>
              <a:t>作成</a:t>
            </a:r>
            <a:endParaRPr kumimoji="1" lang="ja-JP" altLang="en-US" sz="800" dirty="0"/>
          </a:p>
        </p:txBody>
      </p:sp>
      <p:sp>
        <p:nvSpPr>
          <p:cNvPr id="51" name="テキスト ボックス 50"/>
          <p:cNvSpPr txBox="1"/>
          <p:nvPr/>
        </p:nvSpPr>
        <p:spPr>
          <a:xfrm>
            <a:off x="7094569" y="6033794"/>
            <a:ext cx="999625" cy="369332"/>
          </a:xfrm>
          <a:prstGeom prst="rect">
            <a:avLst/>
          </a:prstGeom>
          <a:noFill/>
        </p:spPr>
        <p:txBody>
          <a:bodyPr wrap="square" rtlCol="0">
            <a:spAutoFit/>
          </a:bodyPr>
          <a:lstStyle/>
          <a:p>
            <a:r>
              <a:rPr kumimoji="1" lang="ja-JP" altLang="en-US" sz="900" dirty="0"/>
              <a:t>写真・</a:t>
            </a:r>
            <a:endParaRPr kumimoji="1" lang="en-US" altLang="ja-JP" sz="900" dirty="0"/>
          </a:p>
          <a:p>
            <a:r>
              <a:rPr kumimoji="1" lang="ja-JP" altLang="en-US" sz="900" dirty="0"/>
              <a:t>映像等を確保</a:t>
            </a:r>
            <a:endParaRPr kumimoji="1" lang="ja-JP" altLang="en-US" sz="900" dirty="0"/>
          </a:p>
        </p:txBody>
      </p:sp>
      <p:sp>
        <p:nvSpPr>
          <p:cNvPr id="53" name="テキスト ボックス 52"/>
          <p:cNvSpPr txBox="1"/>
          <p:nvPr/>
        </p:nvSpPr>
        <p:spPr>
          <a:xfrm>
            <a:off x="7858026" y="6026272"/>
            <a:ext cx="1322856" cy="400110"/>
          </a:xfrm>
          <a:prstGeom prst="rect">
            <a:avLst/>
          </a:prstGeom>
          <a:noFill/>
        </p:spPr>
        <p:txBody>
          <a:bodyPr wrap="square" rtlCol="0">
            <a:spAutoFit/>
          </a:bodyPr>
          <a:lstStyle/>
          <a:p>
            <a:r>
              <a:rPr kumimoji="1" lang="ja-JP" altLang="en-US" sz="1000" dirty="0" smtClean="0"/>
              <a:t>広報資料</a:t>
            </a:r>
            <a:r>
              <a:rPr kumimoji="1" lang="ja-JP" altLang="en-US" sz="1000" dirty="0"/>
              <a:t>を</a:t>
            </a:r>
            <a:endParaRPr kumimoji="1" lang="en-US" altLang="ja-JP" sz="1000" dirty="0"/>
          </a:p>
          <a:p>
            <a:r>
              <a:rPr kumimoji="1" lang="ja-JP" altLang="en-US" sz="1000" dirty="0"/>
              <a:t>最終化</a:t>
            </a:r>
            <a:endParaRPr kumimoji="1" lang="ja-JP" altLang="en-US" sz="1000" dirty="0"/>
          </a:p>
        </p:txBody>
      </p:sp>
    </p:spTree>
    <p:extLst>
      <p:ext uri="{BB962C8B-B14F-4D97-AF65-F5344CB8AC3E}">
        <p14:creationId xmlns:p14="http://schemas.microsoft.com/office/powerpoint/2010/main" val="408273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3" name="タイトル 1"/>
          <p:cNvSpPr>
            <a:spLocks noGrp="1"/>
          </p:cNvSpPr>
          <p:nvPr>
            <p:ph type="title" idx="4294967295"/>
          </p:nvPr>
        </p:nvSpPr>
        <p:spPr>
          <a:xfrm>
            <a:off x="0" y="85725"/>
            <a:ext cx="8793163" cy="307975"/>
          </a:xfrm>
        </p:spPr>
        <p:txBody>
          <a:bodyPr>
            <a:noAutofit/>
          </a:bodyPr>
          <a:lstStyle/>
          <a:p>
            <a:r>
              <a:rPr kumimoji="1" lang="ja-JP" altLang="en-US" sz="3600" dirty="0">
                <a:latin typeface="Meiryo UI" panose="020B0604030504040204" pitchFamily="50" charset="-128"/>
                <a:ea typeface="Meiryo UI" panose="020B0604030504040204" pitchFamily="50" charset="-128"/>
              </a:rPr>
              <a:t>取組計画 </a:t>
            </a:r>
            <a:r>
              <a:rPr kumimoji="1" lang="en-US" altLang="ja-JP" sz="3600" dirty="0">
                <a:latin typeface="Meiryo UI" panose="020B0604030504040204" pitchFamily="50" charset="-128"/>
                <a:ea typeface="Meiryo UI" panose="020B0604030504040204" pitchFamily="50" charset="-128"/>
              </a:rPr>
              <a:t>– 3 </a:t>
            </a:r>
            <a:r>
              <a:rPr kumimoji="1" lang="ja-JP" altLang="en-US" sz="3600" dirty="0">
                <a:latin typeface="Meiryo UI" panose="020B0604030504040204" pitchFamily="50" charset="-128"/>
                <a:ea typeface="Meiryo UI" panose="020B0604030504040204" pitchFamily="50" charset="-128"/>
              </a:rPr>
              <a:t>費用計画</a:t>
            </a:r>
          </a:p>
        </p:txBody>
      </p:sp>
      <p:graphicFrame>
        <p:nvGraphicFramePr>
          <p:cNvPr id="1134" name="表 1"/>
          <p:cNvGraphicFramePr>
            <a:graphicFrameLocks noGrp="1"/>
          </p:cNvGraphicFramePr>
          <p:nvPr>
            <p:extLst>
              <p:ext uri="{D42A27DB-BD31-4B8C-83A1-F6EECF244321}">
                <p14:modId xmlns:p14="http://schemas.microsoft.com/office/powerpoint/2010/main" val="1632983237"/>
              </p:ext>
            </p:extLst>
          </p:nvPr>
        </p:nvGraphicFramePr>
        <p:xfrm>
          <a:off x="225584" y="643395"/>
          <a:ext cx="11603426" cy="3475909"/>
        </p:xfrm>
        <a:graphic>
          <a:graphicData uri="http://schemas.openxmlformats.org/drawingml/2006/table">
            <a:tbl>
              <a:tblPr firstRow="1" bandRow="1">
                <a:tableStyleId>{5C22544A-7EE6-4342-B048-85BDC9FD1C3A}</a:tableStyleId>
              </a:tblPr>
              <a:tblGrid>
                <a:gridCol w="387590">
                  <a:extLst>
                    <a:ext uri="{9D8B030D-6E8A-4147-A177-3AD203B41FA5}">
                      <a16:colId xmlns:a16="http://schemas.microsoft.com/office/drawing/2014/main" val="20000"/>
                    </a:ext>
                  </a:extLst>
                </a:gridCol>
                <a:gridCol w="2598332">
                  <a:extLst>
                    <a:ext uri="{9D8B030D-6E8A-4147-A177-3AD203B41FA5}">
                      <a16:colId xmlns:a16="http://schemas.microsoft.com/office/drawing/2014/main" val="20001"/>
                    </a:ext>
                  </a:extLst>
                </a:gridCol>
                <a:gridCol w="5052361">
                  <a:extLst>
                    <a:ext uri="{9D8B030D-6E8A-4147-A177-3AD203B41FA5}">
                      <a16:colId xmlns:a16="http://schemas.microsoft.com/office/drawing/2014/main" val="20002"/>
                    </a:ext>
                  </a:extLst>
                </a:gridCol>
                <a:gridCol w="3565143">
                  <a:extLst>
                    <a:ext uri="{9D8B030D-6E8A-4147-A177-3AD203B41FA5}">
                      <a16:colId xmlns:a16="http://schemas.microsoft.com/office/drawing/2014/main" val="20003"/>
                    </a:ext>
                  </a:extLst>
                </a:gridCol>
              </a:tblGrid>
              <a:tr h="173189">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smtClean="0">
                          <a:latin typeface="Meiryo UI" panose="020B0604030504040204" pitchFamily="50" charset="-128"/>
                          <a:ea typeface="Meiryo UI" panose="020B0604030504040204" pitchFamily="50" charset="-128"/>
                        </a:rPr>
                        <a:t>具体的な用途</a:t>
                      </a:r>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見込み費用</a:t>
                      </a:r>
                    </a:p>
                  </a:txBody>
                  <a:tcPr/>
                </a:tc>
                <a:extLst>
                  <a:ext uri="{0D108BD9-81ED-4DB2-BD59-A6C34878D82A}">
                    <a16:rowId xmlns:a16="http://schemas.microsoft.com/office/drawing/2014/main" val="10000"/>
                  </a:ext>
                </a:extLst>
              </a:tr>
              <a:tr h="447841">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endParaRPr kumimoji="1" lang="en-US" altLang="ja-JP" dirty="0">
                        <a:latin typeface="Meiryo UI" panose="020B0604030504040204" pitchFamily="50" charset="-128"/>
                        <a:ea typeface="Meiryo UI" panose="020B0604030504040204" pitchFamily="50" charset="-128"/>
                      </a:endParaRPr>
                    </a:p>
                  </a:txBody>
                  <a:tcPr/>
                </a:tc>
                <a:tc>
                  <a:txBody>
                    <a:bodyPr/>
                    <a:lstStyle/>
                    <a:p>
                      <a:pPr marL="0" marR="0" lvl="0" indent="0" algn="l" defTabSz="932956" rtl="0" eaLnBrk="1" fontAlgn="auto" latinLnBrk="0" hangingPunct="1">
                        <a:lnSpc>
                          <a:spcPct val="100000"/>
                        </a:lnSpc>
                        <a:spcBef>
                          <a:spcPts val="0"/>
                        </a:spcBef>
                        <a:spcAft>
                          <a:spcPts val="0"/>
                        </a:spcAft>
                        <a:buClrTx/>
                        <a:buSzTx/>
                        <a:buFontTx/>
                        <a:buNone/>
                        <a:tabLst/>
                        <a:defRPr/>
                      </a:pPr>
                      <a:r>
                        <a:rPr kumimoji="1" lang="ja-JP" altLang="en-US" dirty="0" smtClean="0">
                          <a:latin typeface="Meiryo UI" panose="020B0604030504040204" pitchFamily="50" charset="-128"/>
                          <a:ea typeface="Meiryo UI" panose="020B0604030504040204" pitchFamily="50" charset="-128"/>
                        </a:rPr>
                        <a:t>受入れ</a:t>
                      </a:r>
                      <a:r>
                        <a:rPr kumimoji="1" lang="ja-JP" altLang="en-US" dirty="0">
                          <a:latin typeface="Meiryo UI" panose="020B0604030504040204" pitchFamily="50" charset="-128"/>
                          <a:ea typeface="Meiryo UI" panose="020B0604030504040204" pitchFamily="50" charset="-128"/>
                        </a:rPr>
                        <a:t>体制構築</a:t>
                      </a:r>
                      <a:endParaRPr kumimoji="1" lang="en-US" altLang="ja-JP" dirty="0">
                        <a:latin typeface="Meiryo UI" panose="020B0604030504040204" pitchFamily="50" charset="-128"/>
                        <a:ea typeface="Meiryo UI" panose="020B0604030504040204" pitchFamily="50" charset="-128"/>
                      </a:endParaRPr>
                    </a:p>
                  </a:txBody>
                  <a:tcPr/>
                </a:tc>
                <a:tc>
                  <a:txBody>
                    <a:bodyPr/>
                    <a:lstStyle/>
                    <a:p>
                      <a:endParaRPr kumimoji="1" lang="en-US" altLang="ja-JP" dirty="0">
                        <a:latin typeface="Meiryo UI" panose="020B0604030504040204" pitchFamily="50" charset="-128"/>
                        <a:ea typeface="Meiryo UI" panose="020B0604030504040204" pitchFamily="50" charset="-128"/>
                      </a:endParaRPr>
                    </a:p>
                  </a:txBody>
                  <a:tcPr/>
                </a:tc>
                <a:tc>
                  <a:txBody>
                    <a:bodyPr/>
                    <a:lstStyle/>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352420">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受入れ</a:t>
                      </a:r>
                      <a:r>
                        <a:rPr kumimoji="1" lang="ja-JP" altLang="en-US" dirty="0">
                          <a:latin typeface="Meiryo UI" panose="020B0604030504040204" pitchFamily="50" charset="-128"/>
                          <a:ea typeface="Meiryo UI" panose="020B0604030504040204" pitchFamily="50" charset="-128"/>
                        </a:rPr>
                        <a:t>体制構築</a:t>
                      </a: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プラン造成</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プラン造成</a:t>
                      </a:r>
                      <a:endParaRPr kumimoji="1" lang="en-US" altLang="ja-JP" dirty="0" smtClean="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海外</a:t>
                      </a:r>
                      <a:r>
                        <a:rPr kumimoji="1" lang="ja-JP" altLang="en-US" dirty="0" smtClean="0">
                          <a:latin typeface="Meiryo UI" panose="020B0604030504040204" pitchFamily="50" charset="-128"/>
                          <a:ea typeface="Meiryo UI" panose="020B0604030504040204" pitchFamily="50" charset="-128"/>
                        </a:rPr>
                        <a:t>連携（★）</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5"/>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a:latin typeface="Meiryo UI" panose="020B0604030504040204" pitchFamily="50" charset="-128"/>
                          <a:ea typeface="Meiryo UI" panose="020B0604030504040204" pitchFamily="50" charset="-128"/>
                        </a:rPr>
                        <a:t>海外</a:t>
                      </a:r>
                      <a:r>
                        <a:rPr kumimoji="1" lang="ja-JP" altLang="en-US" dirty="0" smtClean="0">
                          <a:latin typeface="Meiryo UI" panose="020B0604030504040204" pitchFamily="50" charset="-128"/>
                          <a:ea typeface="Meiryo UI" panose="020B0604030504040204" pitchFamily="50" charset="-128"/>
                        </a:rPr>
                        <a:t>連携（★）</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7"/>
                  </a:ext>
                </a:extLst>
              </a:tr>
              <a:tr h="382758">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計</a:t>
                      </a:r>
                      <a:endParaRPr kumimoji="1" lang="ja-JP" altLang="en-US" dirty="0">
                        <a:latin typeface="Meiryo UI" panose="020B0604030504040204" pitchFamily="50" charset="-128"/>
                        <a:ea typeface="Meiryo UI" panose="020B0604030504040204" pitchFamily="50" charset="-128"/>
                      </a:endParaRPr>
                    </a:p>
                  </a:txBody>
                  <a:tcPr/>
                </a:tc>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r>
                        <a:rPr kumimoji="1" lang="ja-JP" altLang="en-US" dirty="0" smtClean="0">
                          <a:latin typeface="Meiryo UI" panose="020B0604030504040204" pitchFamily="50" charset="-128"/>
                          <a:ea typeface="Meiryo UI" panose="020B0604030504040204" pitchFamily="50" charset="-128"/>
                        </a:rPr>
                        <a:t>ＸＸＸ万円</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56656674"/>
                  </a:ext>
                </a:extLst>
              </a:tr>
            </a:tbl>
          </a:graphicData>
        </a:graphic>
      </p:graphicFrame>
      <p:sp>
        <p:nvSpPr>
          <p:cNvPr id="1135" name="テキスト ボックス 2"/>
          <p:cNvSpPr txBox="1"/>
          <p:nvPr/>
        </p:nvSpPr>
        <p:spPr>
          <a:xfrm>
            <a:off x="0" y="6177169"/>
            <a:ext cx="8515350" cy="507831"/>
          </a:xfrm>
          <a:prstGeom prst="rect">
            <a:avLst/>
          </a:prstGeom>
        </p:spPr>
        <p:txBody>
          <a:bodyPr vert="horz" wrap="square" lIns="0" tIns="0" rIns="0" bIns="0" rtlCol="0">
            <a:spAutoFit/>
          </a:bodyPr>
          <a:lstStyle/>
          <a:p>
            <a:pPr marL="956469" indent="-811213" defTabSz="811213" fontAlgn="t">
              <a:spcBef>
                <a:spcPts val="600"/>
              </a:spcBef>
              <a:tabLst>
                <a:tab pos="1165225" algn="l"/>
              </a:tabLst>
            </a:pPr>
            <a:r>
              <a:rPr kumimoji="1" lang="ja-JP" altLang="en-US" sz="1400" dirty="0">
                <a:latin typeface="Meiryo UI" panose="020B0604030504040204" pitchFamily="50" charset="-128"/>
                <a:ea typeface="Meiryo UI" panose="020B0604030504040204" pitchFamily="50" charset="-128"/>
              </a:rPr>
              <a:t>・スライド２で、注力をする取組の類型</a:t>
            </a:r>
            <a:r>
              <a:rPr kumimoji="1" lang="ja-JP" altLang="en-US" sz="1400" dirty="0">
                <a:latin typeface="Meiryo UI" panose="020B0604030504040204" pitchFamily="50" charset="-128"/>
                <a:ea typeface="Meiryo UI" panose="020B0604030504040204" pitchFamily="50" charset="-128"/>
              </a:rPr>
              <a:t>等に選択したものは、上記のように（★）とつけたままとしてください。</a:t>
            </a:r>
            <a:endParaRPr kumimoji="1" lang="en-US" altLang="ja-JP" sz="1400" dirty="0">
              <a:latin typeface="Meiryo UI" panose="020B0604030504040204" pitchFamily="50" charset="-128"/>
              <a:ea typeface="Meiryo UI" panose="020B0604030504040204" pitchFamily="50" charset="-128"/>
            </a:endParaRPr>
          </a:p>
          <a:p>
            <a:pPr marL="956469" indent="-811213" defTabSz="811213" fontAlgn="t">
              <a:spcBef>
                <a:spcPts val="600"/>
              </a:spcBef>
              <a:tabLst>
                <a:tab pos="1165225" algn="l"/>
              </a:tabLst>
            </a:pPr>
            <a:r>
              <a:rPr kumimoji="1" lang="ja-JP" altLang="en-US"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上限は、消費税込みで、</a:t>
            </a:r>
            <a:r>
              <a:rPr kumimoji="1" lang="en-US" altLang="ja-JP" sz="1400" dirty="0">
                <a:latin typeface="Meiryo UI" panose="020B0604030504040204" pitchFamily="50" charset="-128"/>
                <a:ea typeface="Meiryo UI" panose="020B0604030504040204" pitchFamily="50" charset="-128"/>
              </a:rPr>
              <a:t>800</a:t>
            </a:r>
            <a:r>
              <a:rPr kumimoji="1" lang="ja-JP" altLang="en-US" sz="1400" dirty="0">
                <a:latin typeface="Meiryo UI" panose="020B0604030504040204" pitchFamily="50" charset="-128"/>
                <a:ea typeface="Meiryo UI" panose="020B0604030504040204" pitchFamily="50" charset="-128"/>
              </a:rPr>
              <a:t>万円までとしてください。</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741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8" name="タイトル 1"/>
          <p:cNvSpPr>
            <a:spLocks noGrp="1"/>
          </p:cNvSpPr>
          <p:nvPr>
            <p:ph type="title" idx="4294967295"/>
          </p:nvPr>
        </p:nvSpPr>
        <p:spPr>
          <a:xfrm>
            <a:off x="0" y="234950"/>
            <a:ext cx="8793163" cy="307975"/>
          </a:xfrm>
        </p:spPr>
        <p:txBody>
          <a:bodyPr>
            <a:noAutofit/>
          </a:bodyPr>
          <a:lstStyle/>
          <a:p>
            <a:r>
              <a:rPr kumimoji="1" lang="ja-JP" altLang="en-US" sz="3200" dirty="0">
                <a:latin typeface="Meiryo UI" panose="020B0604030504040204" pitchFamily="50" charset="-128"/>
                <a:ea typeface="Meiryo UI" panose="020B0604030504040204" pitchFamily="50" charset="-128"/>
              </a:rPr>
              <a:t>地域の</a:t>
            </a:r>
            <a:r>
              <a:rPr kumimoji="1" lang="ja-JP" altLang="en-US" sz="3200" dirty="0" smtClean="0">
                <a:latin typeface="Meiryo UI" panose="020B0604030504040204" pitchFamily="50" charset="-128"/>
                <a:ea typeface="Meiryo UI" panose="020B0604030504040204" pitchFamily="50" charset="-128"/>
              </a:rPr>
              <a:t>資源に関する説明</a:t>
            </a:r>
            <a:r>
              <a:rPr kumimoji="1" lang="en-US" altLang="ja-JP" sz="3200" dirty="0" smtClean="0">
                <a:latin typeface="Meiryo UI" panose="020B0604030504040204" pitchFamily="50" charset="-128"/>
                <a:ea typeface="Meiryo UI" panose="020B0604030504040204" pitchFamily="50" charset="-128"/>
              </a:rPr>
              <a:t> </a:t>
            </a:r>
            <a:endParaRPr kumimoji="1" lang="ja-JP" altLang="en-US" sz="3200" dirty="0">
              <a:latin typeface="Meiryo UI" panose="020B0604030504040204" pitchFamily="50" charset="-128"/>
              <a:ea typeface="Meiryo UI" panose="020B0604030504040204" pitchFamily="50" charset="-128"/>
            </a:endParaRPr>
          </a:p>
        </p:txBody>
      </p:sp>
      <p:graphicFrame>
        <p:nvGraphicFramePr>
          <p:cNvPr id="1139" name="表 1"/>
          <p:cNvGraphicFramePr>
            <a:graphicFrameLocks noGrp="1"/>
          </p:cNvGraphicFramePr>
          <p:nvPr>
            <p:extLst>
              <p:ext uri="{D42A27DB-BD31-4B8C-83A1-F6EECF244321}">
                <p14:modId xmlns:p14="http://schemas.microsoft.com/office/powerpoint/2010/main" val="2209352271"/>
              </p:ext>
            </p:extLst>
          </p:nvPr>
        </p:nvGraphicFramePr>
        <p:xfrm>
          <a:off x="141316" y="618457"/>
          <a:ext cx="11978640" cy="6131478"/>
        </p:xfrm>
        <a:graphic>
          <a:graphicData uri="http://schemas.openxmlformats.org/drawingml/2006/table">
            <a:tbl>
              <a:tblPr firstRow="1" bandRow="1">
                <a:tableStyleId>{5C22544A-7EE6-4342-B048-85BDC9FD1C3A}</a:tableStyleId>
              </a:tblPr>
              <a:tblGrid>
                <a:gridCol w="1951990">
                  <a:extLst>
                    <a:ext uri="{9D8B030D-6E8A-4147-A177-3AD203B41FA5}">
                      <a16:colId xmlns:a16="http://schemas.microsoft.com/office/drawing/2014/main" val="20000"/>
                    </a:ext>
                  </a:extLst>
                </a:gridCol>
                <a:gridCol w="10026650">
                  <a:extLst>
                    <a:ext uri="{9D8B030D-6E8A-4147-A177-3AD203B41FA5}">
                      <a16:colId xmlns:a16="http://schemas.microsoft.com/office/drawing/2014/main" val="20001"/>
                    </a:ext>
                  </a:extLst>
                </a:gridCol>
              </a:tblGrid>
              <a:tr h="594053">
                <a:tc>
                  <a:txBody>
                    <a:bodyPr/>
                    <a:lstStyle/>
                    <a:p>
                      <a:r>
                        <a:rPr kumimoji="1" lang="ja-JP" altLang="en-US" dirty="0">
                          <a:latin typeface="Meiryo UI" panose="020B0604030504040204" pitchFamily="50" charset="-128"/>
                          <a:ea typeface="Meiryo UI" panose="020B0604030504040204" pitchFamily="50" charset="-128"/>
                        </a:rPr>
                        <a:t>項目</a:t>
                      </a:r>
                    </a:p>
                  </a:txBody>
                  <a:tcPr/>
                </a:tc>
                <a:tc>
                  <a:txBody>
                    <a:bodyPr/>
                    <a:lstStyle/>
                    <a:p>
                      <a:r>
                        <a:rPr kumimoji="1" lang="ja-JP" altLang="en-US" dirty="0">
                          <a:latin typeface="Meiryo UI" panose="020B0604030504040204" pitchFamily="50" charset="-128"/>
                          <a:ea typeface="Meiryo UI" panose="020B0604030504040204" pitchFamily="50" charset="-128"/>
                        </a:rPr>
                        <a:t>記入</a:t>
                      </a:r>
                    </a:p>
                  </a:txBody>
                  <a:tcPr/>
                </a:tc>
                <a:extLst>
                  <a:ext uri="{0D108BD9-81ED-4DB2-BD59-A6C34878D82A}">
                    <a16:rowId xmlns:a16="http://schemas.microsoft.com/office/drawing/2014/main" val="10000"/>
                  </a:ext>
                </a:extLst>
              </a:tr>
              <a:tr h="5537425">
                <a:tc>
                  <a:txBody>
                    <a:bodyPr/>
                    <a:lstStyle/>
                    <a:p>
                      <a:r>
                        <a:rPr kumimoji="1" lang="ja-JP" altLang="en-US" dirty="0">
                          <a:latin typeface="Meiryo UI" panose="020B0604030504040204" pitchFamily="50" charset="-128"/>
                          <a:ea typeface="Meiryo UI" panose="020B0604030504040204" pitchFamily="50" charset="-128"/>
                        </a:rPr>
                        <a:t>取組に関連する地域の資源</a:t>
                      </a:r>
                    </a:p>
                  </a:txBody>
                  <a:tcP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医療</a:t>
                      </a:r>
                      <a:r>
                        <a:rPr kumimoji="1" lang="en-US" altLang="ja-JP" dirty="0">
                          <a:latin typeface="Meiryo UI" panose="020B0604030504040204" pitchFamily="50" charset="-128"/>
                          <a:ea typeface="Meiryo UI" panose="020B0604030504040204" pitchFamily="50" charset="-128"/>
                        </a:rPr>
                        <a:t>】</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smtClean="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観光</a:t>
                      </a:r>
                      <a:r>
                        <a:rPr kumimoji="1" lang="en-US" altLang="ja-JP" dirty="0">
                          <a:latin typeface="Meiryo UI" panose="020B0604030504040204" pitchFamily="50" charset="-128"/>
                          <a:ea typeface="Meiryo UI" panose="020B0604030504040204" pitchFamily="50" charset="-128"/>
                        </a:rPr>
                        <a:t>】</a:t>
                      </a: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p>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8321180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S" val="1,2"/>
  <p:tag name="TPVERSION" val="5"/>
  <p:tag name="TPFULLVERSION" val="5.3.2.24"/>
  <p:tag name="PPTVERSION" val="14"/>
  <p:tag name="TPOS" val="2"/>
  <p:tag name="APLORISREVISION" val="14"/>
  <p:tag name="ACCENT" val="4"/>
  <p:tag name="LINE" val="2"/>
  <p:tag name="ISNEWSLIDENUMBER" val="False"/>
  <p:tag name="NEWNAMES4" val="True"/>
  <p:tag name="NEWNAMES" val="True"/>
  <p:tag name="PREVIOUSNAME" val="C:\Users\Joanna Zacharek\Box Sync\2015 02 VGM Automation Program\VGM tools development\Tools in Progress\Template Design\Base templates\October version\EN_BASEFORM_13.33x7.5_FF1.potx"/>
  <p:tag name="TEMPLATECREATED" val="2019-11-01 08:22 AM"/>
  <p:tag name="TEMPLATELASTEDITED" val="2019-11-01 08:47 AM"/>
  <p:tag name="THINKCELLPRESENTATIONDONOTDELETE" val="&lt;?xml version=&quot;1.0&quot; encoding=&quot;UTF-16&quot; standalone=&quot;yes&quot;?&gt;&lt;root reqver=&quot;25060&quot;&gt;&lt;version val=&quot;282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B&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4&quot;&gt;&lt;elem m_fUsage=&quot;2.07044100000000019790E+00&quot;&gt;&lt;m_msothmcolidx val=&quot;0&quot;/&gt;&lt;m_rgb r=&quot;66&quot; g=&quot;66&quot; b=&quot;66&quot;/&gt;&lt;m_nBrightness endver=&quot;26206&quot; val=&quot;0&quot;/&gt;&lt;/elem&gt;&lt;elem m_fUsage=&quot;1.65610000000000012754E+00&quot;&gt;&lt;m_msothmcolidx val=&quot;0&quot;/&gt;&lt;m_rgb r=&quot;CD&quot; g=&quot;20&quot; b=&quot;2C&quot;/&gt;&lt;m_nBrightness endver=&quot;26206&quot; val=&quot;0&quot;/&gt;&lt;/elem&gt;&lt;elem m_fUsage=&quot;9.00000000000000022204E-01&quot;&gt;&lt;m_msothmcolidx val=&quot;0&quot;/&gt;&lt;m_rgb r=&quot;F2&quot; g=&quot;7F&quot; b=&quot;00&quot;/&gt;&lt;m_nBrightness endver=&quot;26206&quot; val=&quot;0&quot;/&gt;&lt;/elem&gt;&lt;elem m_fUsage=&quot;5.90490000000000181402E-01&quot;&gt;&lt;m_msothmcolidx val=&quot;0&quot;/&gt;&lt;m_rgb r=&quot;A3&quot; g=&quot;B3&quot; b=&quot;00&quot;/&gt;&lt;m_nBrightness endver=&quot;26206&quot; val=&quot;0&quot;/&gt;&lt;/elem&gt;&lt;/m_vecMRU&gt;&lt;/m_mruColor&gt;&lt;m_eweekdayFirstOfWeek val=&quot;2&quot;/&gt;&lt;m_eweekdayFirstOfWorkweek val=&quot;2&quot;/&gt;&lt;m_eweekdayFirstOfWeekend val=&quot;7&quot;/&gt;&lt;/CPresentation&gt;&lt;/root&gt;"/>
  <p:tag name="MTBTACCENT" val="Accent4ColorBoldTex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2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23.xml><?xml version="1.0" encoding="utf-8"?>
<p:tagLst xmlns:a="http://schemas.openxmlformats.org/drawingml/2006/main" xmlns:r="http://schemas.openxmlformats.org/officeDocument/2006/relationships" xmlns:p="http://schemas.openxmlformats.org/presentationml/2006/main">
  <p:tag name="ISLEGEND" val="true"/>
</p:tagLst>
</file>

<file path=ppt/tags/tag24.xml><?xml version="1.0" encoding="utf-8"?>
<p:tagLst xmlns:a="http://schemas.openxmlformats.org/drawingml/2006/main" xmlns:r="http://schemas.openxmlformats.org/officeDocument/2006/relationships" xmlns:p="http://schemas.openxmlformats.org/presentationml/2006/main">
  <p:tag name="ISLEGEND" val="true"/>
</p:tagLst>
</file>

<file path=ppt/tags/tag25.xml><?xml version="1.0" encoding="utf-8"?>
<p:tagLst xmlns:a="http://schemas.openxmlformats.org/drawingml/2006/main" xmlns:r="http://schemas.openxmlformats.org/officeDocument/2006/relationships" xmlns:p="http://schemas.openxmlformats.org/presentationml/2006/main">
  <p:tag name="ISLEGEND" val="true"/>
</p:tagLst>
</file>

<file path=ppt/tags/tag26.xml><?xml version="1.0" encoding="utf-8"?>
<p:tagLst xmlns:a="http://schemas.openxmlformats.org/drawingml/2006/main" xmlns:r="http://schemas.openxmlformats.org/officeDocument/2006/relationships" xmlns:p="http://schemas.openxmlformats.org/presentationml/2006/main">
  <p:tag name="ISLEGEND" val="true"/>
</p:tagLst>
</file>

<file path=ppt/tags/tag27.xml><?xml version="1.0" encoding="utf-8"?>
<p:tagLst xmlns:a="http://schemas.openxmlformats.org/drawingml/2006/main" xmlns:r="http://schemas.openxmlformats.org/officeDocument/2006/relationships" xmlns:p="http://schemas.openxmlformats.org/presentationml/2006/main">
  <p:tag name="ISLEGEND" val="true"/>
</p:tagLst>
</file>

<file path=ppt/tags/tag28.xml><?xml version="1.0" encoding="utf-8"?>
<p:tagLst xmlns:a="http://schemas.openxmlformats.org/drawingml/2006/main" xmlns:r="http://schemas.openxmlformats.org/officeDocument/2006/relationships" xmlns:p="http://schemas.openxmlformats.org/presentationml/2006/main">
  <p:tag name="ISLEGEND" val="true"/>
</p:tagLst>
</file>

<file path=ppt/tags/tag29.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Be4SAYMZYRd6LCxyj0pOZ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rCW8_1HuTZa4QjqyCV2Gu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33.xml><?xml version="1.0" encoding="utf-8"?>
<p:tagLst xmlns:a="http://schemas.openxmlformats.org/drawingml/2006/main" xmlns:r="http://schemas.openxmlformats.org/officeDocument/2006/relationships" xmlns:p="http://schemas.openxmlformats.org/presentationml/2006/main">
  <p:tag name="NAME" val="Moon"/>
</p:tagLst>
</file>

<file path=ppt/tags/tag34.xml><?xml version="1.0" encoding="utf-8"?>
<p:tagLst xmlns:a="http://schemas.openxmlformats.org/drawingml/2006/main" xmlns:r="http://schemas.openxmlformats.org/officeDocument/2006/relationships" xmlns:p="http://schemas.openxmlformats.org/presentationml/2006/main">
  <p:tag name="NAME" val="Moon"/>
</p:tagLst>
</file>

<file path=ppt/tags/tag35.xml><?xml version="1.0" encoding="utf-8"?>
<p:tagLst xmlns:a="http://schemas.openxmlformats.org/drawingml/2006/main" xmlns:r="http://schemas.openxmlformats.org/officeDocument/2006/relationships" xmlns:p="http://schemas.openxmlformats.org/presentationml/2006/main">
  <p:tag name="NAME" val="Moon"/>
</p:tagLst>
</file>

<file path=ppt/tags/tag36.xml><?xml version="1.0" encoding="utf-8"?>
<p:tagLst xmlns:a="http://schemas.openxmlformats.org/drawingml/2006/main" xmlns:r="http://schemas.openxmlformats.org/officeDocument/2006/relationships" xmlns:p="http://schemas.openxmlformats.org/presentationml/2006/main">
  <p:tag name="NAME" val="Moon"/>
</p:tagLst>
</file>

<file path=ppt/tags/tag37.xml><?xml version="1.0" encoding="utf-8"?>
<p:tagLst xmlns:a="http://schemas.openxmlformats.org/drawingml/2006/main" xmlns:r="http://schemas.openxmlformats.org/officeDocument/2006/relationships" xmlns:p="http://schemas.openxmlformats.org/presentationml/2006/main">
  <p:tag name="NAME" val="Moon"/>
</p:tagLst>
</file>

<file path=ppt/tags/tag38.xml><?xml version="1.0" encoding="utf-8"?>
<p:tagLst xmlns:a="http://schemas.openxmlformats.org/drawingml/2006/main" xmlns:r="http://schemas.openxmlformats.org/officeDocument/2006/relationships" xmlns:p="http://schemas.openxmlformats.org/presentationml/2006/main">
  <p:tag name="ISLEGEND" val="true"/>
</p:tagLst>
</file>

<file path=ppt/tags/tag39.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ISLEGEND" val="true"/>
</p:tagLst>
</file>

<file path=ppt/tags/tag41.xml><?xml version="1.0" encoding="utf-8"?>
<p:tagLst xmlns:a="http://schemas.openxmlformats.org/drawingml/2006/main" xmlns:r="http://schemas.openxmlformats.org/officeDocument/2006/relationships" xmlns:p="http://schemas.openxmlformats.org/presentationml/2006/main">
  <p:tag name="ISLEGEND" val="true"/>
</p:tagLst>
</file>

<file path=ppt/tags/tag42.xml><?xml version="1.0" encoding="utf-8"?>
<p:tagLst xmlns:a="http://schemas.openxmlformats.org/drawingml/2006/main" xmlns:r="http://schemas.openxmlformats.org/officeDocument/2006/relationships" xmlns:p="http://schemas.openxmlformats.org/presentationml/2006/main">
  <p:tag name="ISLEGEND" val="true"/>
</p:tagLst>
</file>

<file path=ppt/tags/tag4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4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4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4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4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5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53.xml><?xml version="1.0" encoding="utf-8"?>
<p:tagLst xmlns:a="http://schemas.openxmlformats.org/drawingml/2006/main" xmlns:r="http://schemas.openxmlformats.org/officeDocument/2006/relationships" xmlns:p="http://schemas.openxmlformats.org/presentationml/2006/main">
  <p:tag name="ISLEGEND" val="true"/>
</p:tagLst>
</file>

<file path=ppt/tags/tag54.xml><?xml version="1.0" encoding="utf-8"?>
<p:tagLst xmlns:a="http://schemas.openxmlformats.org/drawingml/2006/main" xmlns:r="http://schemas.openxmlformats.org/officeDocument/2006/relationships" xmlns:p="http://schemas.openxmlformats.org/presentationml/2006/main">
  <p:tag name="ISLEGEND" val="true"/>
</p:tagLst>
</file>

<file path=ppt/tags/tag55.xml><?xml version="1.0" encoding="utf-8"?>
<p:tagLst xmlns:a="http://schemas.openxmlformats.org/drawingml/2006/main" xmlns:r="http://schemas.openxmlformats.org/officeDocument/2006/relationships" xmlns:p="http://schemas.openxmlformats.org/presentationml/2006/main">
  <p:tag name="ISLEGEND" val="true"/>
</p:tagLst>
</file>

<file path=ppt/tags/tag56.xml><?xml version="1.0" encoding="utf-8"?>
<p:tagLst xmlns:a="http://schemas.openxmlformats.org/drawingml/2006/main" xmlns:r="http://schemas.openxmlformats.org/officeDocument/2006/relationships" xmlns:p="http://schemas.openxmlformats.org/presentationml/2006/main">
  <p:tag name="ISLEGEND" val="true"/>
</p:tagLst>
</file>

<file path=ppt/tags/tag57.xml><?xml version="1.0" encoding="utf-8"?>
<p:tagLst xmlns:a="http://schemas.openxmlformats.org/drawingml/2006/main" xmlns:r="http://schemas.openxmlformats.org/officeDocument/2006/relationships" xmlns:p="http://schemas.openxmlformats.org/presentationml/2006/main">
  <p:tag name="ISLEGEND" val="true"/>
</p:tagLst>
</file>

<file path=ppt/tags/tag58.xml><?xml version="1.0" encoding="utf-8"?>
<p:tagLst xmlns:a="http://schemas.openxmlformats.org/drawingml/2006/main" xmlns:r="http://schemas.openxmlformats.org/officeDocument/2006/relationships" xmlns:p="http://schemas.openxmlformats.org/presentationml/2006/main">
  <p:tag name="ISLEGEND" val="true"/>
</p:tagLst>
</file>

<file path=ppt/tags/tag59.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Be4SAYMZYRd6LCxyj0pOZw"/>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rCW8_1HuTZa4QjqyCV2Guw"/>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name="HN1034_CF">
  <a:themeElements>
    <a:clrScheme name="Custom">
      <a:dk1>
        <a:srgbClr val="000000"/>
      </a:dk1>
      <a:lt1>
        <a:srgbClr val="FFFFFF"/>
      </a:lt1>
      <a:dk2>
        <a:srgbClr val="003C58"/>
      </a:dk2>
      <a:lt2>
        <a:srgbClr val="FFFFFF"/>
      </a:lt2>
      <a:accent1>
        <a:srgbClr val="8BE1F9"/>
      </a:accent1>
      <a:accent2>
        <a:srgbClr val="0AA4D0"/>
      </a:accent2>
      <a:accent3>
        <a:srgbClr val="0074A8"/>
      </a:accent3>
      <a:accent4>
        <a:srgbClr val="003C58"/>
      </a:accent4>
      <a:accent5>
        <a:srgbClr val="5A5A5A"/>
      </a:accent5>
      <a:accent6>
        <a:srgbClr val="808080"/>
      </a:accent6>
      <a:hlink>
        <a:srgbClr val="0074A8"/>
      </a:hlink>
      <a:folHlink>
        <a:srgbClr val="003C58"/>
      </a:folHlink>
    </a:clrScheme>
    <a:fontScheme name="Custom 4">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chemeClr val="accent1"/>
        </a:solidFill>
        <a:ln w="9525">
          <a:solidFill>
            <a:schemeClr val="accent6"/>
          </a:solidFill>
        </a:ln>
      </a:spPr>
      <a:bodyPr vertOverflow="overflow" horzOverflow="overflow" rtlCol="0" anchor="ctr"/>
      <a:lstStyle>
        <a:defPPr algn="ctr">
          <a:defRPr sz="16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l" t="t" r="r" b="b"/>
          <a:pathLst/>
        </a:custGeom>
        <a:ln>
          <a:solidFill>
            <a:schemeClr val="accent6"/>
          </a:solidFill>
        </a:ln>
      </a:spPr>
      <a:bodyPr vertOverflow="overflow" horzOverflow="overflow"/>
      <a:lstStyle/>
      <a:style>
        <a:lnRef idx="1">
          <a:schemeClr val="accent1"/>
        </a:lnRef>
        <a:fillRef idx="0">
          <a:schemeClr val="accent1"/>
        </a:fillRef>
        <a:effectRef idx="0">
          <a:schemeClr val="accent1"/>
        </a:effectRef>
        <a:fontRef idx="minor">
          <a:schemeClr val="tx1"/>
        </a:fontRef>
      </a:style>
    </a:lnDef>
    <a:txDef>
      <a:spPr>
        <a:custGeom>
          <a:avLst/>
          <a:gdLst/>
          <a:ahLst/>
          <a:cxnLst/>
          <a:rect l="l" t="t" r="r" b="b"/>
          <a:pathLst/>
        </a:custGeom>
      </a:spPr>
      <a:bodyPr vertOverflow="overflow" horzOverflow="overflow" wrap="square" lIns="0" tIns="0" rIns="0" bIns="0" rtlCol="0">
        <a:spAutoFit/>
      </a:bodyPr>
      <a:lstStyle>
        <a:defPPr marL="956469" indent="-811213" algn="l" defTabSz="811213" fontAlgn="t">
          <a:spcBef>
            <a:spcPts val="600"/>
          </a:spcBef>
          <a:tabLst>
            <a:tab pos="1165225" algn="l"/>
          </a:tabLst>
          <a:defRPr sz="1400" dirty="0" smtClean="0"/>
        </a:defPPr>
      </a:lstStyle>
    </a:tx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000000"/>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890</Words>
  <Application>Microsoft Office PowerPoint</Application>
  <PresentationFormat>ワイド画面</PresentationFormat>
  <Paragraphs>227</Paragraphs>
  <Slides>11</Slides>
  <Notes>0</Notes>
  <HiddenSlides>0</HiddenSlides>
  <MMClips>0</MMClips>
  <ScaleCrop>false</ScaleCrop>
  <HeadingPairs>
    <vt:vector size="8" baseType="variant">
      <vt:variant>
        <vt:lpstr>使用されているフォント</vt:lpstr>
      </vt:variant>
      <vt:variant>
        <vt:i4>8</vt:i4>
      </vt:variant>
      <vt:variant>
        <vt:lpstr>テーマ</vt:lpstr>
      </vt:variant>
      <vt:variant>
        <vt:i4>2</vt:i4>
      </vt:variant>
      <vt:variant>
        <vt:lpstr>埋め込まれた OLE サーバー</vt:lpstr>
      </vt:variant>
      <vt:variant>
        <vt:i4>1</vt:i4>
      </vt:variant>
      <vt:variant>
        <vt:lpstr>スライド タイトル</vt:lpstr>
      </vt:variant>
      <vt:variant>
        <vt:i4>11</vt:i4>
      </vt:variant>
    </vt:vector>
  </HeadingPairs>
  <TitlesOfParts>
    <vt:vector size="22" baseType="lpstr">
      <vt:lpstr>Meiryo UI</vt:lpstr>
      <vt:lpstr>ＭＳ Ｐゴシック</vt:lpstr>
      <vt:lpstr>游ゴシック</vt:lpstr>
      <vt:lpstr>游ゴシック Light</vt:lpstr>
      <vt:lpstr>Arial</vt:lpstr>
      <vt:lpstr>Calibri</vt:lpstr>
      <vt:lpstr>Calibri Light</vt:lpstr>
      <vt:lpstr>Times New Roman</vt:lpstr>
      <vt:lpstr>HN1034_CF</vt:lpstr>
      <vt:lpstr>Office テーマ</vt:lpstr>
      <vt:lpstr>think-cell Slide</vt:lpstr>
      <vt:lpstr> 令和３年度「地域の医療の充実を通した外国人受入れ推進のための体制構築支援事業」　  取組提案書</vt:lpstr>
      <vt:lpstr>注力をする取組の類型</vt:lpstr>
      <vt:lpstr>提案団体概要-1</vt:lpstr>
      <vt:lpstr>提案団体概要-2</vt:lpstr>
      <vt:lpstr>取組計画 – 1.1</vt:lpstr>
      <vt:lpstr>取組計画 – 1.2</vt:lpstr>
      <vt:lpstr>取組計画 - 2 全体スケジュール（例）</vt:lpstr>
      <vt:lpstr>取組計画 – 3 費用計画</vt:lpstr>
      <vt:lpstr>地域の資源に関する説明 </vt:lpstr>
      <vt:lpstr>取組が採択となった場合の地域関係者からの支援について</vt:lpstr>
      <vt:lpstr>取組概要（まとめ）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3</cp:revision>
  <cp:lastPrinted>2015-09-09T11:04:28Z</cp:lastPrinted>
  <dcterms:created xsi:type="dcterms:W3CDTF">2020-01-09T00:32:40Z</dcterms:created>
  <dcterms:modified xsi:type="dcterms:W3CDTF">2021-07-01T08:09:20Z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Created">
    <vt:lpwstr>2019-11-01 08:22 AM</vt:lpwstr>
  </property>
  <property fmtid="{D5CDD505-2E9C-101B-9397-08002B2CF9AE}" pid="3" name="TemplateLastEdited">
    <vt:lpwstr>2019-11-01 08:47 AM</vt:lpwstr>
  </property>
</Properties>
</file>