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4106" r:id="rId2"/>
    <p:sldMasterId id="2147484337" r:id="rId3"/>
    <p:sldMasterId id="2147484414" r:id="rId4"/>
    <p:sldMasterId id="2147484453" r:id="rId5"/>
    <p:sldMasterId id="2147484466" r:id="rId6"/>
    <p:sldMasterId id="2147484504" r:id="rId7"/>
    <p:sldMasterId id="2147484517" r:id="rId8"/>
  </p:sldMasterIdLst>
  <p:notesMasterIdLst>
    <p:notesMasterId r:id="rId23"/>
  </p:notesMasterIdLst>
  <p:handoutMasterIdLst>
    <p:handoutMasterId r:id="rId24"/>
  </p:handoutMasterIdLst>
  <p:sldIdLst>
    <p:sldId id="330" r:id="rId9"/>
    <p:sldId id="2306" r:id="rId10"/>
    <p:sldId id="1989" r:id="rId11"/>
    <p:sldId id="497" r:id="rId12"/>
    <p:sldId id="1725" r:id="rId13"/>
    <p:sldId id="1968" r:id="rId14"/>
    <p:sldId id="2310" r:id="rId15"/>
    <p:sldId id="2302" r:id="rId16"/>
    <p:sldId id="2304" r:id="rId17"/>
    <p:sldId id="2305" r:id="rId18"/>
    <p:sldId id="1903" r:id="rId19"/>
    <p:sldId id="1904" r:id="rId20"/>
    <p:sldId id="1878" r:id="rId21"/>
    <p:sldId id="2020" r:id="rId22"/>
  </p:sldIdLst>
  <p:sldSz cx="12192000" cy="6858000"/>
  <p:notesSz cx="6735763" cy="9869488"/>
  <p:defaultTextStyle>
    <a:defPPr>
      <a:defRPr lang="ja-JP"/>
    </a:defPPr>
    <a:lvl1pPr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1E"/>
    <a:srgbClr val="000036"/>
    <a:srgbClr val="000066"/>
    <a:srgbClr val="66FF33"/>
    <a:srgbClr val="FFFF00"/>
    <a:srgbClr val="FF3300"/>
    <a:srgbClr val="0066FF"/>
    <a:srgbClr val="CC3300"/>
    <a:srgbClr val="1621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10" autoAdjust="0"/>
    <p:restoredTop sz="95871" autoAdjust="0"/>
  </p:normalViewPr>
  <p:slideViewPr>
    <p:cSldViewPr>
      <p:cViewPr>
        <p:scale>
          <a:sx n="80" d="100"/>
          <a:sy n="80" d="100"/>
        </p:scale>
        <p:origin x="1110" y="330"/>
      </p:cViewPr>
      <p:guideLst>
        <p:guide orient="horz" pos="2160"/>
        <p:guide pos="3840"/>
      </p:guideLst>
    </p:cSldViewPr>
  </p:slideViewPr>
  <p:outlineViewPr>
    <p:cViewPr>
      <p:scale>
        <a:sx n="33" d="100"/>
        <a:sy n="33" d="100"/>
      </p:scale>
      <p:origin x="0" y="-1384"/>
    </p:cViewPr>
  </p:outlineViewPr>
  <p:notesTextViewPr>
    <p:cViewPr>
      <p:scale>
        <a:sx n="3" d="2"/>
        <a:sy n="3" d="2"/>
      </p:scale>
      <p:origin x="0" y="0"/>
    </p:cViewPr>
  </p:notesTextViewPr>
  <p:sorterViewPr>
    <p:cViewPr varScale="1">
      <p:scale>
        <a:sx n="1" d="1"/>
        <a:sy n="1" d="1"/>
      </p:scale>
      <p:origin x="0" y="-16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026"/>
          <p:cNvSpPr>
            <a:spLocks noGrp="1" noChangeArrowheads="1"/>
          </p:cNvSpPr>
          <p:nvPr>
            <p:ph type="hdr" sz="quarte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19459" name="Rectangle 1027"/>
          <p:cNvSpPr>
            <a:spLocks noGrp="1" noChangeArrowheads="1"/>
          </p:cNvSpPr>
          <p:nvPr>
            <p:ph type="dt" sz="quarter" idx="1"/>
          </p:nvPr>
        </p:nvSpPr>
        <p:spPr bwMode="auto">
          <a:xfrm>
            <a:off x="3816350" y="0"/>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19460" name="Rectangle 1028"/>
          <p:cNvSpPr>
            <a:spLocks noGrp="1" noChangeArrowheads="1"/>
          </p:cNvSpPr>
          <p:nvPr>
            <p:ph type="ftr" sz="quarter" idx="2"/>
          </p:nvPr>
        </p:nvSpPr>
        <p:spPr bwMode="auto">
          <a:xfrm>
            <a:off x="0" y="9375775"/>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19461" name="Rectangle 1029"/>
          <p:cNvSpPr>
            <a:spLocks noGrp="1" noChangeArrowheads="1"/>
          </p:cNvSpPr>
          <p:nvPr>
            <p:ph type="sldNum" sz="quarter" idx="3"/>
          </p:nvPr>
        </p:nvSpPr>
        <p:spPr bwMode="auto">
          <a:xfrm>
            <a:off x="3816350" y="9375775"/>
            <a:ext cx="29194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C4703EB-BBD4-49A5-B6C3-31CB1776D6CC}" type="slidenum">
              <a:rPr lang="en-US" altLang="ja-JP"/>
              <a:pPr/>
              <a:t>‹#›</a:t>
            </a:fld>
            <a:endParaRPr lang="en-US" altLang="ja-JP"/>
          </a:p>
        </p:txBody>
      </p:sp>
    </p:spTree>
    <p:extLst>
      <p:ext uri="{BB962C8B-B14F-4D97-AF65-F5344CB8AC3E}">
        <p14:creationId xmlns:p14="http://schemas.microsoft.com/office/powerpoint/2010/main" val="39624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8766B23B-03F9-42B2-B9DD-9B7BC63C3555}" type="datetimeFigureOut">
              <a:rPr kumimoji="1" lang="ja-JP" altLang="en-US" smtClean="0"/>
              <a:t>2019/9/25</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9800"/>
            <a:ext cx="5389563" cy="38862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4188"/>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4188"/>
            <a:ext cx="2919412" cy="495300"/>
          </a:xfrm>
          <a:prstGeom prst="rect">
            <a:avLst/>
          </a:prstGeom>
        </p:spPr>
        <p:txBody>
          <a:bodyPr vert="horz" lIns="91440" tIns="45720" rIns="91440" bIns="45720" rtlCol="0" anchor="b"/>
          <a:lstStyle>
            <a:lvl1pPr algn="r">
              <a:defRPr sz="1200"/>
            </a:lvl1pPr>
          </a:lstStyle>
          <a:p>
            <a:fld id="{3F7A6D8B-7EF6-42ED-8444-4FF716B9C04E}" type="slidenum">
              <a:rPr kumimoji="1" lang="ja-JP" altLang="en-US" smtClean="0"/>
              <a:t>‹#›</a:t>
            </a:fld>
            <a:endParaRPr kumimoji="1" lang="ja-JP" altLang="en-US"/>
          </a:p>
        </p:txBody>
      </p:sp>
    </p:spTree>
    <p:extLst>
      <p:ext uri="{BB962C8B-B14F-4D97-AF65-F5344CB8AC3E}">
        <p14:creationId xmlns:p14="http://schemas.microsoft.com/office/powerpoint/2010/main" val="2345400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94"/>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40041" indent="0" algn="ctr">
              <a:buNone/>
              <a:defRPr/>
            </a:lvl2pPr>
            <a:lvl3pPr marL="880082" indent="0" algn="ctr">
              <a:buNone/>
              <a:defRPr/>
            </a:lvl3pPr>
            <a:lvl4pPr marL="1320121" indent="0" algn="ctr">
              <a:buNone/>
              <a:defRPr/>
            </a:lvl4pPr>
            <a:lvl5pPr marL="1760147" indent="0" algn="ctr">
              <a:buNone/>
              <a:defRPr/>
            </a:lvl5pPr>
            <a:lvl6pPr marL="2200186" indent="0" algn="ctr">
              <a:buNone/>
              <a:defRPr/>
            </a:lvl6pPr>
            <a:lvl7pPr marL="2640226" indent="0" algn="ctr">
              <a:buNone/>
              <a:defRPr/>
            </a:lvl7pPr>
            <a:lvl8pPr marL="3080260" indent="0" algn="ctr">
              <a:buNone/>
              <a:defRPr/>
            </a:lvl8pPr>
            <a:lvl9pPr marL="3520295"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0084FB-019F-44EC-A1F7-5743BDC3823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80044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986470-CBA0-454E-92DC-52C06164937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13070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2"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CD1CC5-F24D-43AC-91D8-8FBD249B3A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4756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835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マスター字幕の書式設定</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8B1B45B6-E856-4549-943E-C860531B33EC}" type="slidenum">
              <a:rPr lang="en-US" altLang="ja-JP" smtClean="0"/>
              <a:pPr/>
              <a:t>‹#›</a:t>
            </a:fld>
            <a:endParaRPr lang="en-US" altLang="ja-JP"/>
          </a:p>
        </p:txBody>
      </p:sp>
    </p:spTree>
    <p:extLst>
      <p:ext uri="{BB962C8B-B14F-4D97-AF65-F5344CB8AC3E}">
        <p14:creationId xmlns:p14="http://schemas.microsoft.com/office/powerpoint/2010/main" val="3940066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5EB0D910-F21C-4DC8-9566-8CC42D10A66C}" type="slidenum">
              <a:rPr lang="en-US" altLang="ja-JP" smtClean="0"/>
              <a:pPr/>
              <a:t>‹#›</a:t>
            </a:fld>
            <a:endParaRPr lang="en-US" altLang="ja-JP"/>
          </a:p>
        </p:txBody>
      </p:sp>
    </p:spTree>
    <p:extLst>
      <p:ext uri="{BB962C8B-B14F-4D97-AF65-F5344CB8AC3E}">
        <p14:creationId xmlns:p14="http://schemas.microsoft.com/office/powerpoint/2010/main" val="334706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7957D229-02E0-40B0-9C8E-D8AF57543A9D}" type="slidenum">
              <a:rPr lang="en-US" altLang="ja-JP" smtClean="0"/>
              <a:pPr/>
              <a:t>‹#›</a:t>
            </a:fld>
            <a:endParaRPr lang="en-US" altLang="ja-JP"/>
          </a:p>
        </p:txBody>
      </p:sp>
    </p:spTree>
    <p:extLst>
      <p:ext uri="{BB962C8B-B14F-4D97-AF65-F5344CB8AC3E}">
        <p14:creationId xmlns:p14="http://schemas.microsoft.com/office/powerpoint/2010/main" val="15575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endParaRPr lang="en-US" altLang="ja-JP"/>
          </a:p>
        </p:txBody>
      </p:sp>
      <p:sp>
        <p:nvSpPr>
          <p:cNvPr id="7" name="Slide Number Placeholder 6"/>
          <p:cNvSpPr>
            <a:spLocks noGrp="1"/>
          </p:cNvSpPr>
          <p:nvPr>
            <p:ph type="sldNum" sz="quarter" idx="12"/>
          </p:nvPr>
        </p:nvSpPr>
        <p:spPr/>
        <p:txBody>
          <a:bodyPr/>
          <a:lstStyle/>
          <a:p>
            <a:fld id="{E5B44823-9762-4518-B608-1E5E90575FFA}" type="slidenum">
              <a:rPr lang="en-US" altLang="ja-JP" smtClean="0"/>
              <a:pPr/>
              <a:t>‹#›</a:t>
            </a:fld>
            <a:endParaRPr lang="en-US" altLang="ja-JP"/>
          </a:p>
        </p:txBody>
      </p:sp>
    </p:spTree>
    <p:extLst>
      <p:ext uri="{BB962C8B-B14F-4D97-AF65-F5344CB8AC3E}">
        <p14:creationId xmlns:p14="http://schemas.microsoft.com/office/powerpoint/2010/main" val="4084303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endParaRPr lang="en-US" altLang="ja-JP"/>
          </a:p>
        </p:txBody>
      </p:sp>
      <p:sp>
        <p:nvSpPr>
          <p:cNvPr id="9" name="Slide Number Placeholder 8"/>
          <p:cNvSpPr>
            <a:spLocks noGrp="1"/>
          </p:cNvSpPr>
          <p:nvPr>
            <p:ph type="sldNum" sz="quarter" idx="12"/>
          </p:nvPr>
        </p:nvSpPr>
        <p:spPr/>
        <p:txBody>
          <a:bodyPr/>
          <a:lstStyle/>
          <a:p>
            <a:fld id="{883D68E1-1B07-4D73-9AEA-0134007207DD}" type="slidenum">
              <a:rPr lang="en-US" altLang="ja-JP" smtClean="0"/>
              <a:pPr/>
              <a:t>‹#›</a:t>
            </a:fld>
            <a:endParaRPr lang="en-US" altLang="ja-JP"/>
          </a:p>
        </p:txBody>
      </p:sp>
    </p:spTree>
    <p:extLst>
      <p:ext uri="{BB962C8B-B14F-4D97-AF65-F5344CB8AC3E}">
        <p14:creationId xmlns:p14="http://schemas.microsoft.com/office/powerpoint/2010/main" val="1279433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altLang="ja-JP"/>
          </a:p>
        </p:txBody>
      </p:sp>
      <p:sp>
        <p:nvSpPr>
          <p:cNvPr id="4" name="Footer Placeholder 3"/>
          <p:cNvSpPr>
            <a:spLocks noGrp="1"/>
          </p:cNvSpPr>
          <p:nvPr>
            <p:ph type="ftr" sz="quarter" idx="11"/>
          </p:nvPr>
        </p:nvSpPr>
        <p:spPr/>
        <p:txBody>
          <a:bodyPr/>
          <a:lstStyle/>
          <a:p>
            <a:endParaRPr lang="en-US" altLang="ja-JP"/>
          </a:p>
        </p:txBody>
      </p:sp>
      <p:sp>
        <p:nvSpPr>
          <p:cNvPr id="5" name="Slide Number Placeholder 4"/>
          <p:cNvSpPr>
            <a:spLocks noGrp="1"/>
          </p:cNvSpPr>
          <p:nvPr>
            <p:ph type="sldNum" sz="quarter" idx="12"/>
          </p:nvPr>
        </p:nvSpPr>
        <p:spPr/>
        <p:txBody>
          <a:bodyPr/>
          <a:lstStyle/>
          <a:p>
            <a:fld id="{139C531D-D518-4C1A-8B9A-08B2581146CF}" type="slidenum">
              <a:rPr lang="en-US" altLang="ja-JP" smtClean="0"/>
              <a:pPr/>
              <a:t>‹#›</a:t>
            </a:fld>
            <a:endParaRPr lang="en-US" altLang="ja-JP"/>
          </a:p>
        </p:txBody>
      </p:sp>
    </p:spTree>
    <p:extLst>
      <p:ext uri="{BB962C8B-B14F-4D97-AF65-F5344CB8AC3E}">
        <p14:creationId xmlns:p14="http://schemas.microsoft.com/office/powerpoint/2010/main" val="34930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ja-JP"/>
          </a:p>
        </p:txBody>
      </p:sp>
      <p:sp>
        <p:nvSpPr>
          <p:cNvPr id="3" name="Footer Placeholder 2"/>
          <p:cNvSpPr>
            <a:spLocks noGrp="1"/>
          </p:cNvSpPr>
          <p:nvPr>
            <p:ph type="ftr" sz="quarter" idx="11"/>
          </p:nvPr>
        </p:nvSpPr>
        <p:spPr/>
        <p:txBody>
          <a:bodyPr/>
          <a:lstStyle/>
          <a:p>
            <a:endParaRPr lang="en-US" altLang="ja-JP"/>
          </a:p>
        </p:txBody>
      </p:sp>
      <p:sp>
        <p:nvSpPr>
          <p:cNvPr id="4" name="Slide Number Placeholder 3"/>
          <p:cNvSpPr>
            <a:spLocks noGrp="1"/>
          </p:cNvSpPr>
          <p:nvPr>
            <p:ph type="sldNum" sz="quarter" idx="12"/>
          </p:nvPr>
        </p:nvSpPr>
        <p:spPr/>
        <p:txBody>
          <a:bodyPr/>
          <a:lstStyle/>
          <a:p>
            <a:fld id="{263C4FB9-6559-42AD-B8E3-74FD778860D3}" type="slidenum">
              <a:rPr lang="en-US" altLang="ja-JP" smtClean="0"/>
              <a:pPr/>
              <a:t>‹#›</a:t>
            </a:fld>
            <a:endParaRPr lang="en-US" altLang="ja-JP"/>
          </a:p>
        </p:txBody>
      </p:sp>
    </p:spTree>
    <p:extLst>
      <p:ext uri="{BB962C8B-B14F-4D97-AF65-F5344CB8AC3E}">
        <p14:creationId xmlns:p14="http://schemas.microsoft.com/office/powerpoint/2010/main" val="233621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83B42-9AF5-4FB6-B323-708C8F3EF15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8195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endParaRPr lang="en-US" altLang="ja-JP"/>
          </a:p>
        </p:txBody>
      </p:sp>
      <p:sp>
        <p:nvSpPr>
          <p:cNvPr id="7" name="Slide Number Placeholder 6"/>
          <p:cNvSpPr>
            <a:spLocks noGrp="1"/>
          </p:cNvSpPr>
          <p:nvPr>
            <p:ph type="sldNum" sz="quarter" idx="12"/>
          </p:nvPr>
        </p:nvSpPr>
        <p:spPr/>
        <p:txBody>
          <a:bodyPr/>
          <a:lstStyle/>
          <a:p>
            <a:fld id="{22F5BB98-A2AD-41C3-AD37-639221BD1057}" type="slidenum">
              <a:rPr lang="en-US" altLang="ja-JP" smtClean="0"/>
              <a:pPr/>
              <a:t>‹#›</a:t>
            </a:fld>
            <a:endParaRPr lang="en-US" altLang="ja-JP"/>
          </a:p>
        </p:txBody>
      </p:sp>
    </p:spTree>
    <p:extLst>
      <p:ext uri="{BB962C8B-B14F-4D97-AF65-F5344CB8AC3E}">
        <p14:creationId xmlns:p14="http://schemas.microsoft.com/office/powerpoint/2010/main" val="2086162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endParaRPr lang="en-US" altLang="ja-JP"/>
          </a:p>
        </p:txBody>
      </p:sp>
      <p:sp>
        <p:nvSpPr>
          <p:cNvPr id="7" name="Slide Number Placeholder 6"/>
          <p:cNvSpPr>
            <a:spLocks noGrp="1"/>
          </p:cNvSpPr>
          <p:nvPr>
            <p:ph type="sldNum" sz="quarter" idx="12"/>
          </p:nvPr>
        </p:nvSpPr>
        <p:spPr/>
        <p:txBody>
          <a:bodyPr/>
          <a:lstStyle/>
          <a:p>
            <a:fld id="{CCB714E7-3993-4C9D-B3F8-79F5405C53D7}" type="slidenum">
              <a:rPr lang="en-US" altLang="ja-JP" smtClean="0"/>
              <a:pPr/>
              <a:t>‹#›</a:t>
            </a:fld>
            <a:endParaRPr lang="en-US" altLang="ja-JP"/>
          </a:p>
        </p:txBody>
      </p:sp>
    </p:spTree>
    <p:extLst>
      <p:ext uri="{BB962C8B-B14F-4D97-AF65-F5344CB8AC3E}">
        <p14:creationId xmlns:p14="http://schemas.microsoft.com/office/powerpoint/2010/main" val="632049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22F5BB98-A2AD-41C3-AD37-639221BD1057}" type="slidenum">
              <a:rPr lang="en-US" altLang="ja-JP" smtClean="0"/>
              <a:pPr/>
              <a:t>‹#›</a:t>
            </a:fld>
            <a:endParaRPr lang="en-US" altLang="ja-JP"/>
          </a:p>
        </p:txBody>
      </p:sp>
    </p:spTree>
    <p:extLst>
      <p:ext uri="{BB962C8B-B14F-4D97-AF65-F5344CB8AC3E}">
        <p14:creationId xmlns:p14="http://schemas.microsoft.com/office/powerpoint/2010/main" val="3922954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endParaRPr lang="en-US" altLang="ja-JP"/>
          </a:p>
        </p:txBody>
      </p:sp>
      <p:sp>
        <p:nvSpPr>
          <p:cNvPr id="6" name="Slide Number Placeholder 5"/>
          <p:cNvSpPr>
            <a:spLocks noGrp="1"/>
          </p:cNvSpPr>
          <p:nvPr>
            <p:ph type="sldNum" sz="quarter" idx="12"/>
          </p:nvPr>
        </p:nvSpPr>
        <p:spPr/>
        <p:txBody>
          <a:bodyPr/>
          <a:lstStyle/>
          <a:p>
            <a:fld id="{BED3AD34-BE43-426A-BC74-37B315AD6F75}" type="slidenum">
              <a:rPr lang="en-US" altLang="ja-JP" smtClean="0"/>
              <a:pPr/>
              <a:t>‹#›</a:t>
            </a:fld>
            <a:endParaRPr lang="en-US" altLang="ja-JP"/>
          </a:p>
        </p:txBody>
      </p:sp>
    </p:spTree>
    <p:extLst>
      <p:ext uri="{BB962C8B-B14F-4D97-AF65-F5344CB8AC3E}">
        <p14:creationId xmlns:p14="http://schemas.microsoft.com/office/powerpoint/2010/main" val="3829991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25"/>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84196" indent="0" algn="ctr">
              <a:buNone/>
              <a:defRPr/>
            </a:lvl2pPr>
            <a:lvl3pPr marL="768389" indent="0" algn="ctr">
              <a:buNone/>
              <a:defRPr/>
            </a:lvl3pPr>
            <a:lvl4pPr marL="1152576" indent="0" algn="ctr">
              <a:buNone/>
              <a:defRPr/>
            </a:lvl4pPr>
            <a:lvl5pPr marL="1536769" indent="0" algn="ctr">
              <a:buNone/>
              <a:defRPr/>
            </a:lvl5pPr>
            <a:lvl6pPr marL="1920963" indent="0" algn="ctr">
              <a:buNone/>
              <a:defRPr/>
            </a:lvl6pPr>
            <a:lvl7pPr marL="2305154" indent="0" algn="ctr">
              <a:buNone/>
              <a:defRPr/>
            </a:lvl7pPr>
            <a:lvl8pPr marL="2689341" indent="0" algn="ctr">
              <a:buNone/>
              <a:defRPr/>
            </a:lvl8pPr>
            <a:lvl9pPr marL="3073536"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84D1B5F-D5A8-4D2F-8A45-46C1E12654F1}" type="slidenum">
              <a:rPr lang="en-US" altLang="ja-JP"/>
              <a:pPr/>
              <a:t>‹#›</a:t>
            </a:fld>
            <a:endParaRPr lang="en-US" altLang="ja-JP"/>
          </a:p>
        </p:txBody>
      </p:sp>
    </p:spTree>
    <p:extLst>
      <p:ext uri="{BB962C8B-B14F-4D97-AF65-F5344CB8AC3E}">
        <p14:creationId xmlns:p14="http://schemas.microsoft.com/office/powerpoint/2010/main" val="2293026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15CD62C-A2E4-41EE-896D-501E639216BC}" type="slidenum">
              <a:rPr lang="en-US" altLang="ja-JP"/>
              <a:pPr/>
              <a:t>‹#›</a:t>
            </a:fld>
            <a:endParaRPr lang="en-US" altLang="ja-JP"/>
          </a:p>
        </p:txBody>
      </p:sp>
    </p:spTree>
    <p:extLst>
      <p:ext uri="{BB962C8B-B14F-4D97-AF65-F5344CB8AC3E}">
        <p14:creationId xmlns:p14="http://schemas.microsoft.com/office/powerpoint/2010/main" val="2952583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34"/>
            <a:ext cx="10363200" cy="1362076"/>
          </a:xfrm>
        </p:spPr>
        <p:txBody>
          <a:bodyPr anchor="t"/>
          <a:lstStyle>
            <a:lvl1pPr algn="l">
              <a:defRPr sz="3375"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1688"/>
            </a:lvl1pPr>
            <a:lvl2pPr marL="384196" indent="0">
              <a:buNone/>
              <a:defRPr sz="1519"/>
            </a:lvl2pPr>
            <a:lvl3pPr marL="768389" indent="0">
              <a:buNone/>
              <a:defRPr sz="1350"/>
            </a:lvl3pPr>
            <a:lvl4pPr marL="1152576" indent="0">
              <a:buNone/>
              <a:defRPr sz="1181"/>
            </a:lvl4pPr>
            <a:lvl5pPr marL="1536769" indent="0">
              <a:buNone/>
              <a:defRPr sz="1181"/>
            </a:lvl5pPr>
            <a:lvl6pPr marL="1920963" indent="0">
              <a:buNone/>
              <a:defRPr sz="1181"/>
            </a:lvl6pPr>
            <a:lvl7pPr marL="2305154" indent="0">
              <a:buNone/>
              <a:defRPr sz="1181"/>
            </a:lvl7pPr>
            <a:lvl8pPr marL="2689341" indent="0">
              <a:buNone/>
              <a:defRPr sz="1181"/>
            </a:lvl8pPr>
            <a:lvl9pPr marL="3073536" indent="0">
              <a:buNone/>
              <a:defRPr sz="1181"/>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2729A05-735D-4CA0-91EA-DEED970EF6AB}" type="slidenum">
              <a:rPr lang="en-US" altLang="ja-JP"/>
              <a:pPr/>
              <a:t>‹#›</a:t>
            </a:fld>
            <a:endParaRPr lang="en-US" altLang="ja-JP"/>
          </a:p>
        </p:txBody>
      </p:sp>
    </p:spTree>
    <p:extLst>
      <p:ext uri="{BB962C8B-B14F-4D97-AF65-F5344CB8AC3E}">
        <p14:creationId xmlns:p14="http://schemas.microsoft.com/office/powerpoint/2010/main" val="5315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66" y="1981200"/>
            <a:ext cx="5091289"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97" y="1981200"/>
            <a:ext cx="5091289"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520E0DB1-2CAB-4316-9A49-1259CEE00A3B}" type="slidenum">
              <a:rPr lang="en-US" altLang="ja-JP"/>
              <a:pPr/>
              <a:t>‹#›</a:t>
            </a:fld>
            <a:endParaRPr lang="en-US" altLang="ja-JP"/>
          </a:p>
        </p:txBody>
      </p:sp>
    </p:spTree>
    <p:extLst>
      <p:ext uri="{BB962C8B-B14F-4D97-AF65-F5344CB8AC3E}">
        <p14:creationId xmlns:p14="http://schemas.microsoft.com/office/powerpoint/2010/main" val="3325901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6"/>
            <a:ext cx="5386683" cy="639762"/>
          </a:xfrm>
        </p:spPr>
        <p:txBody>
          <a:bodyPr anchor="b"/>
          <a:lstStyle>
            <a:lvl1pPr marL="0" indent="0">
              <a:buNone/>
              <a:defRPr sz="2025" b="1"/>
            </a:lvl1pPr>
            <a:lvl2pPr marL="384196" indent="0">
              <a:buNone/>
              <a:defRPr sz="1688" b="1"/>
            </a:lvl2pPr>
            <a:lvl3pPr marL="768389" indent="0">
              <a:buNone/>
              <a:defRPr sz="1519" b="1"/>
            </a:lvl3pPr>
            <a:lvl4pPr marL="1152576" indent="0">
              <a:buNone/>
              <a:defRPr sz="1350" b="1"/>
            </a:lvl4pPr>
            <a:lvl5pPr marL="1536769" indent="0">
              <a:buNone/>
              <a:defRPr sz="1350" b="1"/>
            </a:lvl5pPr>
            <a:lvl6pPr marL="1920963" indent="0">
              <a:buNone/>
              <a:defRPr sz="1350" b="1"/>
            </a:lvl6pPr>
            <a:lvl7pPr marL="2305154" indent="0">
              <a:buNone/>
              <a:defRPr sz="1350" b="1"/>
            </a:lvl7pPr>
            <a:lvl8pPr marL="2689341" indent="0">
              <a:buNone/>
              <a:defRPr sz="1350" b="1"/>
            </a:lvl8pPr>
            <a:lvl9pPr marL="3073536" indent="0">
              <a:buNone/>
              <a:defRPr sz="135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6"/>
            <a:ext cx="5388563" cy="639762"/>
          </a:xfrm>
        </p:spPr>
        <p:txBody>
          <a:bodyPr anchor="b"/>
          <a:lstStyle>
            <a:lvl1pPr marL="0" indent="0">
              <a:buNone/>
              <a:defRPr sz="2025" b="1"/>
            </a:lvl1pPr>
            <a:lvl2pPr marL="384196" indent="0">
              <a:buNone/>
              <a:defRPr sz="1688" b="1"/>
            </a:lvl2pPr>
            <a:lvl3pPr marL="768389" indent="0">
              <a:buNone/>
              <a:defRPr sz="1519" b="1"/>
            </a:lvl3pPr>
            <a:lvl4pPr marL="1152576" indent="0">
              <a:buNone/>
              <a:defRPr sz="1350" b="1"/>
            </a:lvl4pPr>
            <a:lvl5pPr marL="1536769" indent="0">
              <a:buNone/>
              <a:defRPr sz="1350" b="1"/>
            </a:lvl5pPr>
            <a:lvl6pPr marL="1920963" indent="0">
              <a:buNone/>
              <a:defRPr sz="1350" b="1"/>
            </a:lvl6pPr>
            <a:lvl7pPr marL="2305154" indent="0">
              <a:buNone/>
              <a:defRPr sz="1350" b="1"/>
            </a:lvl7pPr>
            <a:lvl8pPr marL="2689341" indent="0">
              <a:buNone/>
              <a:defRPr sz="1350" b="1"/>
            </a:lvl8pPr>
            <a:lvl9pPr marL="3073536" indent="0">
              <a:buNone/>
              <a:defRPr sz="135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15288857-A11F-43FC-ADA2-F09DD1EA63E2}" type="slidenum">
              <a:rPr lang="en-US" altLang="ja-JP"/>
              <a:pPr/>
              <a:t>‹#›</a:t>
            </a:fld>
            <a:endParaRPr lang="en-US" altLang="ja-JP"/>
          </a:p>
        </p:txBody>
      </p:sp>
    </p:spTree>
    <p:extLst>
      <p:ext uri="{BB962C8B-B14F-4D97-AF65-F5344CB8AC3E}">
        <p14:creationId xmlns:p14="http://schemas.microsoft.com/office/powerpoint/2010/main" val="3404364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BA46A440-99FA-49D5-8000-96A69961554B}" type="slidenum">
              <a:rPr lang="en-US" altLang="ja-JP"/>
              <a:pPr/>
              <a:t>‹#›</a:t>
            </a:fld>
            <a:endParaRPr lang="en-US" altLang="ja-JP"/>
          </a:p>
        </p:txBody>
      </p:sp>
    </p:spTree>
    <p:extLst>
      <p:ext uri="{BB962C8B-B14F-4D97-AF65-F5344CB8AC3E}">
        <p14:creationId xmlns:p14="http://schemas.microsoft.com/office/powerpoint/2010/main" val="167543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8" y="4406951"/>
            <a:ext cx="10363200" cy="1362075"/>
          </a:xfrm>
        </p:spPr>
        <p:txBody>
          <a:bodyPr anchor="t"/>
          <a:lstStyle>
            <a:lvl1pPr algn="l">
              <a:defRPr sz="3852"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8" y="2906713"/>
            <a:ext cx="10363200" cy="1500187"/>
          </a:xfrm>
        </p:spPr>
        <p:txBody>
          <a:bodyPr anchor="b"/>
          <a:lstStyle>
            <a:lvl1pPr marL="0" indent="0">
              <a:buNone/>
              <a:defRPr sz="1926"/>
            </a:lvl1pPr>
            <a:lvl2pPr marL="440041" indent="0">
              <a:buNone/>
              <a:defRPr sz="1733"/>
            </a:lvl2pPr>
            <a:lvl3pPr marL="880082" indent="0">
              <a:buNone/>
              <a:defRPr sz="1541"/>
            </a:lvl3pPr>
            <a:lvl4pPr marL="1320121" indent="0">
              <a:buNone/>
              <a:defRPr sz="1348"/>
            </a:lvl4pPr>
            <a:lvl5pPr marL="1760147" indent="0">
              <a:buNone/>
              <a:defRPr sz="1348"/>
            </a:lvl5pPr>
            <a:lvl6pPr marL="2200186" indent="0">
              <a:buNone/>
              <a:defRPr sz="1348"/>
            </a:lvl6pPr>
            <a:lvl7pPr marL="2640226" indent="0">
              <a:buNone/>
              <a:defRPr sz="1348"/>
            </a:lvl7pPr>
            <a:lvl8pPr marL="3080260" indent="0">
              <a:buNone/>
              <a:defRPr sz="1348"/>
            </a:lvl8pPr>
            <a:lvl9pPr marL="3520295" indent="0">
              <a:buNone/>
              <a:defRPr sz="1348"/>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721C13-41E6-448A-8C2C-F1FE641329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82263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D4C3E2A4-B624-48EA-8A47-2D6F4B1D1953}" type="slidenum">
              <a:rPr lang="en-US" altLang="ja-JP"/>
              <a:pPr/>
              <a:t>‹#›</a:t>
            </a:fld>
            <a:endParaRPr lang="en-US" altLang="ja-JP"/>
          </a:p>
        </p:txBody>
      </p:sp>
    </p:spTree>
    <p:extLst>
      <p:ext uri="{BB962C8B-B14F-4D97-AF65-F5344CB8AC3E}">
        <p14:creationId xmlns:p14="http://schemas.microsoft.com/office/powerpoint/2010/main" val="2303975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8" y="273052"/>
            <a:ext cx="4011319" cy="1162050"/>
          </a:xfrm>
        </p:spPr>
        <p:txBody>
          <a:bodyPr anchor="b"/>
          <a:lstStyle>
            <a:lvl1pPr algn="l">
              <a:defRPr sz="1688" b="1"/>
            </a:lvl1pPr>
          </a:lstStyle>
          <a:p>
            <a:r>
              <a:rPr lang="ja-JP" altLang="en-US"/>
              <a:t>マスタ タイトルの書式設定</a:t>
            </a:r>
          </a:p>
        </p:txBody>
      </p:sp>
      <p:sp>
        <p:nvSpPr>
          <p:cNvPr id="3" name="コンテンツ プレースホルダ 2"/>
          <p:cNvSpPr>
            <a:spLocks noGrp="1"/>
          </p:cNvSpPr>
          <p:nvPr>
            <p:ph idx="1"/>
          </p:nvPr>
        </p:nvSpPr>
        <p:spPr>
          <a:xfrm>
            <a:off x="4767677" y="273096"/>
            <a:ext cx="6814726"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8" y="1435104"/>
            <a:ext cx="4011319" cy="4691063"/>
          </a:xfrm>
        </p:spPr>
        <p:txBody>
          <a:bodyPr/>
          <a:lstStyle>
            <a:lvl1pPr marL="0" indent="0">
              <a:buNone/>
              <a:defRPr sz="1181"/>
            </a:lvl1pPr>
            <a:lvl2pPr marL="384196" indent="0">
              <a:buNone/>
              <a:defRPr sz="1013"/>
            </a:lvl2pPr>
            <a:lvl3pPr marL="768389" indent="0">
              <a:buNone/>
              <a:defRPr sz="844"/>
            </a:lvl3pPr>
            <a:lvl4pPr marL="1152576" indent="0">
              <a:buNone/>
              <a:defRPr sz="759"/>
            </a:lvl4pPr>
            <a:lvl5pPr marL="1536769" indent="0">
              <a:buNone/>
              <a:defRPr sz="759"/>
            </a:lvl5pPr>
            <a:lvl6pPr marL="1920963" indent="0">
              <a:buNone/>
              <a:defRPr sz="759"/>
            </a:lvl6pPr>
            <a:lvl7pPr marL="2305154" indent="0">
              <a:buNone/>
              <a:defRPr sz="759"/>
            </a:lvl7pPr>
            <a:lvl8pPr marL="2689341" indent="0">
              <a:buNone/>
              <a:defRPr sz="759"/>
            </a:lvl8pPr>
            <a:lvl9pPr marL="3073536" indent="0">
              <a:buNone/>
              <a:defRPr sz="759"/>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D7362FC-F6E2-4E92-ADEE-FFE3FF96E692}" type="slidenum">
              <a:rPr lang="en-US" altLang="ja-JP"/>
              <a:pPr/>
              <a:t>‹#›</a:t>
            </a:fld>
            <a:endParaRPr lang="en-US" altLang="ja-JP"/>
          </a:p>
        </p:txBody>
      </p:sp>
    </p:spTree>
    <p:extLst>
      <p:ext uri="{BB962C8B-B14F-4D97-AF65-F5344CB8AC3E}">
        <p14:creationId xmlns:p14="http://schemas.microsoft.com/office/powerpoint/2010/main" val="509043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1688"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2700"/>
            </a:lvl1pPr>
            <a:lvl2pPr marL="384196" indent="0">
              <a:buNone/>
              <a:defRPr sz="2363"/>
            </a:lvl2pPr>
            <a:lvl3pPr marL="768389" indent="0">
              <a:buNone/>
              <a:defRPr sz="2025"/>
            </a:lvl3pPr>
            <a:lvl4pPr marL="1152576" indent="0">
              <a:buNone/>
              <a:defRPr sz="1688"/>
            </a:lvl4pPr>
            <a:lvl5pPr marL="1536769" indent="0">
              <a:buNone/>
              <a:defRPr sz="1688"/>
            </a:lvl5pPr>
            <a:lvl6pPr marL="1920963" indent="0">
              <a:buNone/>
              <a:defRPr sz="1688"/>
            </a:lvl6pPr>
            <a:lvl7pPr marL="2305154" indent="0">
              <a:buNone/>
              <a:defRPr sz="1688"/>
            </a:lvl7pPr>
            <a:lvl8pPr marL="2689341" indent="0">
              <a:buNone/>
              <a:defRPr sz="1688"/>
            </a:lvl8pPr>
            <a:lvl9pPr marL="3073536" indent="0">
              <a:buNone/>
              <a:defRPr sz="1688"/>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181"/>
            </a:lvl1pPr>
            <a:lvl2pPr marL="384196" indent="0">
              <a:buNone/>
              <a:defRPr sz="1013"/>
            </a:lvl2pPr>
            <a:lvl3pPr marL="768389" indent="0">
              <a:buNone/>
              <a:defRPr sz="844"/>
            </a:lvl3pPr>
            <a:lvl4pPr marL="1152576" indent="0">
              <a:buNone/>
              <a:defRPr sz="759"/>
            </a:lvl4pPr>
            <a:lvl5pPr marL="1536769" indent="0">
              <a:buNone/>
              <a:defRPr sz="759"/>
            </a:lvl5pPr>
            <a:lvl6pPr marL="1920963" indent="0">
              <a:buNone/>
              <a:defRPr sz="759"/>
            </a:lvl6pPr>
            <a:lvl7pPr marL="2305154" indent="0">
              <a:buNone/>
              <a:defRPr sz="759"/>
            </a:lvl7pPr>
            <a:lvl8pPr marL="2689341" indent="0">
              <a:buNone/>
              <a:defRPr sz="759"/>
            </a:lvl8pPr>
            <a:lvl9pPr marL="3073536" indent="0">
              <a:buNone/>
              <a:defRPr sz="759"/>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06A7DF63-1CB2-4776-935C-6F12DA0C65C9}" type="slidenum">
              <a:rPr lang="en-US" altLang="ja-JP"/>
              <a:pPr/>
              <a:t>‹#›</a:t>
            </a:fld>
            <a:endParaRPr lang="en-US" altLang="ja-JP"/>
          </a:p>
        </p:txBody>
      </p:sp>
    </p:spTree>
    <p:extLst>
      <p:ext uri="{BB962C8B-B14F-4D97-AF65-F5344CB8AC3E}">
        <p14:creationId xmlns:p14="http://schemas.microsoft.com/office/powerpoint/2010/main" val="3121578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A0D60AD-DBAB-4554-A9D1-8A7EE09E8E45}" type="slidenum">
              <a:rPr lang="en-US" altLang="ja-JP"/>
              <a:pPr/>
              <a:t>‹#›</a:t>
            </a:fld>
            <a:endParaRPr lang="en-US" altLang="ja-JP"/>
          </a:p>
        </p:txBody>
      </p:sp>
    </p:spTree>
    <p:extLst>
      <p:ext uri="{BB962C8B-B14F-4D97-AF65-F5344CB8AC3E}">
        <p14:creationId xmlns:p14="http://schemas.microsoft.com/office/powerpoint/2010/main" val="1252287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3"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94D81F0-6E07-473F-8911-F6F80564B651}" type="slidenum">
              <a:rPr lang="en-US" altLang="ja-JP"/>
              <a:pPr/>
              <a:t>‹#›</a:t>
            </a:fld>
            <a:endParaRPr lang="en-US" altLang="ja-JP"/>
          </a:p>
        </p:txBody>
      </p:sp>
    </p:spTree>
    <p:extLst>
      <p:ext uri="{BB962C8B-B14F-4D97-AF65-F5344CB8AC3E}">
        <p14:creationId xmlns:p14="http://schemas.microsoft.com/office/powerpoint/2010/main" val="3921039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23"/>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5318" indent="0" algn="ctr">
              <a:buNone/>
              <a:defRPr/>
            </a:lvl2pPr>
            <a:lvl3pPr marL="910629" indent="0" algn="ctr">
              <a:buNone/>
              <a:defRPr/>
            </a:lvl3pPr>
            <a:lvl4pPr marL="1365935" indent="0" algn="ctr">
              <a:buNone/>
              <a:defRPr/>
            </a:lvl4pPr>
            <a:lvl5pPr marL="1821249" indent="0" algn="ctr">
              <a:buNone/>
              <a:defRPr/>
            </a:lvl5pPr>
            <a:lvl6pPr marL="2276561" indent="0" algn="ctr">
              <a:buNone/>
              <a:defRPr/>
            </a:lvl6pPr>
            <a:lvl7pPr marL="2731873" indent="0" algn="ctr">
              <a:buNone/>
              <a:defRPr/>
            </a:lvl7pPr>
            <a:lvl8pPr marL="3187179" indent="0" algn="ctr">
              <a:buNone/>
              <a:defRPr/>
            </a:lvl8pPr>
            <a:lvl9pPr marL="3642495"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84D1B5F-D5A8-4D2F-8A45-46C1E12654F1}" type="slidenum">
              <a:rPr lang="en-US" altLang="ja-JP"/>
              <a:pPr/>
              <a:t>‹#›</a:t>
            </a:fld>
            <a:endParaRPr lang="en-US" altLang="ja-JP"/>
          </a:p>
        </p:txBody>
      </p:sp>
    </p:spTree>
    <p:extLst>
      <p:ext uri="{BB962C8B-B14F-4D97-AF65-F5344CB8AC3E}">
        <p14:creationId xmlns:p14="http://schemas.microsoft.com/office/powerpoint/2010/main" val="163559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15CD62C-A2E4-41EE-896D-501E639216BC}" type="slidenum">
              <a:rPr lang="en-US" altLang="ja-JP"/>
              <a:pPr/>
              <a:t>‹#›</a:t>
            </a:fld>
            <a:endParaRPr lang="en-US" altLang="ja-JP"/>
          </a:p>
        </p:txBody>
      </p:sp>
    </p:spTree>
    <p:extLst>
      <p:ext uri="{BB962C8B-B14F-4D97-AF65-F5344CB8AC3E}">
        <p14:creationId xmlns:p14="http://schemas.microsoft.com/office/powerpoint/2010/main" val="25995445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34"/>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2000"/>
            </a:lvl1pPr>
            <a:lvl2pPr marL="455318" indent="0">
              <a:buNone/>
              <a:defRPr sz="1800"/>
            </a:lvl2pPr>
            <a:lvl3pPr marL="910629" indent="0">
              <a:buNone/>
              <a:defRPr sz="1600"/>
            </a:lvl3pPr>
            <a:lvl4pPr marL="1365935" indent="0">
              <a:buNone/>
              <a:defRPr sz="1400"/>
            </a:lvl4pPr>
            <a:lvl5pPr marL="1821249" indent="0">
              <a:buNone/>
              <a:defRPr sz="1400"/>
            </a:lvl5pPr>
            <a:lvl6pPr marL="2276561" indent="0">
              <a:buNone/>
              <a:defRPr sz="1400"/>
            </a:lvl6pPr>
            <a:lvl7pPr marL="2731873" indent="0">
              <a:buNone/>
              <a:defRPr sz="1400"/>
            </a:lvl7pPr>
            <a:lvl8pPr marL="3187179" indent="0">
              <a:buNone/>
              <a:defRPr sz="1400"/>
            </a:lvl8pPr>
            <a:lvl9pPr marL="3642495"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2729A05-735D-4CA0-91EA-DEED970EF6AB}" type="slidenum">
              <a:rPr lang="en-US" altLang="ja-JP"/>
              <a:pPr/>
              <a:t>‹#›</a:t>
            </a:fld>
            <a:endParaRPr lang="en-US" altLang="ja-JP"/>
          </a:p>
        </p:txBody>
      </p:sp>
    </p:spTree>
    <p:extLst>
      <p:ext uri="{BB962C8B-B14F-4D97-AF65-F5344CB8AC3E}">
        <p14:creationId xmlns:p14="http://schemas.microsoft.com/office/powerpoint/2010/main" val="44156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65"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96"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520E0DB1-2CAB-4316-9A49-1259CEE00A3B}" type="slidenum">
              <a:rPr lang="en-US" altLang="ja-JP"/>
              <a:pPr/>
              <a:t>‹#›</a:t>
            </a:fld>
            <a:endParaRPr lang="en-US" altLang="ja-JP"/>
          </a:p>
        </p:txBody>
      </p:sp>
    </p:spTree>
    <p:extLst>
      <p:ext uri="{BB962C8B-B14F-4D97-AF65-F5344CB8AC3E}">
        <p14:creationId xmlns:p14="http://schemas.microsoft.com/office/powerpoint/2010/main" val="3241346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6"/>
            <a:ext cx="538668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6"/>
            <a:ext cx="538856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15288857-A11F-43FC-ADA2-F09DD1EA63E2}" type="slidenum">
              <a:rPr lang="en-US" altLang="ja-JP"/>
              <a:pPr/>
              <a:t>‹#›</a:t>
            </a:fld>
            <a:endParaRPr lang="en-US" altLang="ja-JP"/>
          </a:p>
        </p:txBody>
      </p:sp>
    </p:spTree>
    <p:extLst>
      <p:ext uri="{BB962C8B-B14F-4D97-AF65-F5344CB8AC3E}">
        <p14:creationId xmlns:p14="http://schemas.microsoft.com/office/powerpoint/2010/main" val="169676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50" y="1981200"/>
            <a:ext cx="5091289" cy="4114800"/>
          </a:xfrm>
        </p:spPr>
        <p:txBody>
          <a:bodyPr/>
          <a:lstStyle>
            <a:lvl1pPr>
              <a:defRPr sz="2696"/>
            </a:lvl1pPr>
            <a:lvl2pPr>
              <a:defRPr sz="2311"/>
            </a:lvl2pPr>
            <a:lvl3pPr>
              <a:defRPr sz="1926"/>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63" y="1981200"/>
            <a:ext cx="5091289" cy="4114800"/>
          </a:xfrm>
        </p:spPr>
        <p:txBody>
          <a:bodyPr/>
          <a:lstStyle>
            <a:lvl1pPr>
              <a:defRPr sz="2696"/>
            </a:lvl1pPr>
            <a:lvl2pPr>
              <a:defRPr sz="2311"/>
            </a:lvl2pPr>
            <a:lvl3pPr>
              <a:defRPr sz="1926"/>
            </a:lvl3pPr>
            <a:lvl4pPr>
              <a:defRPr sz="1733"/>
            </a:lvl4pPr>
            <a:lvl5pPr>
              <a:defRPr sz="1733"/>
            </a:lvl5pPr>
            <a:lvl6pPr>
              <a:defRPr sz="1733"/>
            </a:lvl6pPr>
            <a:lvl7pPr>
              <a:defRPr sz="1733"/>
            </a:lvl7pPr>
            <a:lvl8pPr>
              <a:defRPr sz="1733"/>
            </a:lvl8pPr>
            <a:lvl9pPr>
              <a:defRPr sz="1733"/>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7D511D-A22B-4085-BAFA-0B3C8BF1695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1167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BA46A440-99FA-49D5-8000-96A69961554B}" type="slidenum">
              <a:rPr lang="en-US" altLang="ja-JP"/>
              <a:pPr/>
              <a:t>‹#›</a:t>
            </a:fld>
            <a:endParaRPr lang="en-US" altLang="ja-JP"/>
          </a:p>
        </p:txBody>
      </p:sp>
    </p:spTree>
    <p:extLst>
      <p:ext uri="{BB962C8B-B14F-4D97-AF65-F5344CB8AC3E}">
        <p14:creationId xmlns:p14="http://schemas.microsoft.com/office/powerpoint/2010/main" val="1195242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D4C3E2A4-B624-48EA-8A47-2D6F4B1D1953}" type="slidenum">
              <a:rPr lang="en-US" altLang="ja-JP"/>
              <a:pPr/>
              <a:t>‹#›</a:t>
            </a:fld>
            <a:endParaRPr lang="en-US" altLang="ja-JP"/>
          </a:p>
        </p:txBody>
      </p:sp>
    </p:spTree>
    <p:extLst>
      <p:ext uri="{BB962C8B-B14F-4D97-AF65-F5344CB8AC3E}">
        <p14:creationId xmlns:p14="http://schemas.microsoft.com/office/powerpoint/2010/main" val="2395722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7" y="273052"/>
            <a:ext cx="401131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676" y="273094"/>
            <a:ext cx="6814726"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7" y="1435104"/>
            <a:ext cx="4011319" cy="4691063"/>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D7362FC-F6E2-4E92-ADEE-FFE3FF96E692}" type="slidenum">
              <a:rPr lang="en-US" altLang="ja-JP"/>
              <a:pPr/>
              <a:t>‹#›</a:t>
            </a:fld>
            <a:endParaRPr lang="en-US" altLang="ja-JP"/>
          </a:p>
        </p:txBody>
      </p:sp>
    </p:spTree>
    <p:extLst>
      <p:ext uri="{BB962C8B-B14F-4D97-AF65-F5344CB8AC3E}">
        <p14:creationId xmlns:p14="http://schemas.microsoft.com/office/powerpoint/2010/main" val="2810553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3201"/>
            </a:lvl1pPr>
            <a:lvl2pPr marL="455318" indent="0">
              <a:buNone/>
              <a:defRPr sz="2801"/>
            </a:lvl2pPr>
            <a:lvl3pPr marL="910629" indent="0">
              <a:buNone/>
              <a:defRPr sz="2400"/>
            </a:lvl3pPr>
            <a:lvl4pPr marL="1365935" indent="0">
              <a:buNone/>
              <a:defRPr sz="2000"/>
            </a:lvl4pPr>
            <a:lvl5pPr marL="1821249" indent="0">
              <a:buNone/>
              <a:defRPr sz="2000"/>
            </a:lvl5pPr>
            <a:lvl6pPr marL="2276561" indent="0">
              <a:buNone/>
              <a:defRPr sz="2000"/>
            </a:lvl6pPr>
            <a:lvl7pPr marL="2731873" indent="0">
              <a:buNone/>
              <a:defRPr sz="2000"/>
            </a:lvl7pPr>
            <a:lvl8pPr marL="3187179" indent="0">
              <a:buNone/>
              <a:defRPr sz="2000"/>
            </a:lvl8pPr>
            <a:lvl9pPr marL="3642495"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06A7DF63-1CB2-4776-935C-6F12DA0C65C9}" type="slidenum">
              <a:rPr lang="en-US" altLang="ja-JP"/>
              <a:pPr/>
              <a:t>‹#›</a:t>
            </a:fld>
            <a:endParaRPr lang="en-US" altLang="ja-JP"/>
          </a:p>
        </p:txBody>
      </p:sp>
    </p:spTree>
    <p:extLst>
      <p:ext uri="{BB962C8B-B14F-4D97-AF65-F5344CB8AC3E}">
        <p14:creationId xmlns:p14="http://schemas.microsoft.com/office/powerpoint/2010/main" val="3310961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A0D60AD-DBAB-4554-A9D1-8A7EE09E8E45}" type="slidenum">
              <a:rPr lang="en-US" altLang="ja-JP"/>
              <a:pPr/>
              <a:t>‹#›</a:t>
            </a:fld>
            <a:endParaRPr lang="en-US" altLang="ja-JP"/>
          </a:p>
        </p:txBody>
      </p:sp>
    </p:spTree>
    <p:extLst>
      <p:ext uri="{BB962C8B-B14F-4D97-AF65-F5344CB8AC3E}">
        <p14:creationId xmlns:p14="http://schemas.microsoft.com/office/powerpoint/2010/main" val="1752468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2"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94D81F0-6E07-473F-8911-F6F80564B651}" type="slidenum">
              <a:rPr lang="en-US" altLang="ja-JP"/>
              <a:pPr/>
              <a:t>‹#›</a:t>
            </a:fld>
            <a:endParaRPr lang="en-US" altLang="ja-JP"/>
          </a:p>
        </p:txBody>
      </p:sp>
    </p:spTree>
    <p:extLst>
      <p:ext uri="{BB962C8B-B14F-4D97-AF65-F5344CB8AC3E}">
        <p14:creationId xmlns:p14="http://schemas.microsoft.com/office/powerpoint/2010/main" val="569044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83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10"/>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4413" indent="0" algn="ctr">
              <a:buNone/>
              <a:defRPr/>
            </a:lvl2pPr>
            <a:lvl3pPr marL="908822" indent="0" algn="ctr">
              <a:buNone/>
              <a:defRPr/>
            </a:lvl3pPr>
            <a:lvl4pPr marL="1363224" indent="0" algn="ctr">
              <a:buNone/>
              <a:defRPr/>
            </a:lvl4pPr>
            <a:lvl5pPr marL="1817634" indent="0" algn="ctr">
              <a:buNone/>
              <a:defRPr/>
            </a:lvl5pPr>
            <a:lvl6pPr marL="2272040" indent="0" algn="ctr">
              <a:buNone/>
              <a:defRPr/>
            </a:lvl6pPr>
            <a:lvl7pPr marL="2726448" indent="0" algn="ctr">
              <a:buNone/>
              <a:defRPr/>
            </a:lvl7pPr>
            <a:lvl8pPr marL="3180848" indent="0" algn="ctr">
              <a:buNone/>
              <a:defRPr/>
            </a:lvl8pPr>
            <a:lvl9pPr marL="3635261"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51475D81-3860-46DA-BBE7-AC9DDDAD75F4}" type="slidenum">
              <a:rPr lang="en-US" altLang="ja-JP"/>
              <a:pPr/>
              <a:t>‹#›</a:t>
            </a:fld>
            <a:endParaRPr lang="en-US" altLang="ja-JP"/>
          </a:p>
        </p:txBody>
      </p:sp>
    </p:spTree>
    <p:extLst>
      <p:ext uri="{BB962C8B-B14F-4D97-AF65-F5344CB8AC3E}">
        <p14:creationId xmlns:p14="http://schemas.microsoft.com/office/powerpoint/2010/main" val="559311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6A5CDED-48CC-42BB-A8AE-5989E3A20AF3}" type="slidenum">
              <a:rPr lang="en-US" altLang="ja-JP"/>
              <a:pPr/>
              <a:t>‹#›</a:t>
            </a:fld>
            <a:endParaRPr lang="en-US" altLang="ja-JP"/>
          </a:p>
        </p:txBody>
      </p:sp>
    </p:spTree>
    <p:extLst>
      <p:ext uri="{BB962C8B-B14F-4D97-AF65-F5344CB8AC3E}">
        <p14:creationId xmlns:p14="http://schemas.microsoft.com/office/powerpoint/2010/main" val="2785745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03"/>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2000"/>
            </a:lvl1pPr>
            <a:lvl2pPr marL="454413" indent="0">
              <a:buNone/>
              <a:defRPr sz="1800"/>
            </a:lvl2pPr>
            <a:lvl3pPr marL="908822" indent="0">
              <a:buNone/>
              <a:defRPr sz="1600"/>
            </a:lvl3pPr>
            <a:lvl4pPr marL="1363224" indent="0">
              <a:buNone/>
              <a:defRPr sz="1400"/>
            </a:lvl4pPr>
            <a:lvl5pPr marL="1817634" indent="0">
              <a:buNone/>
              <a:defRPr sz="1400"/>
            </a:lvl5pPr>
            <a:lvl6pPr marL="2272040" indent="0">
              <a:buNone/>
              <a:defRPr sz="1400"/>
            </a:lvl6pPr>
            <a:lvl7pPr marL="2726448" indent="0">
              <a:buNone/>
              <a:defRPr sz="1400"/>
            </a:lvl7pPr>
            <a:lvl8pPr marL="3180848" indent="0">
              <a:buNone/>
              <a:defRPr sz="1400"/>
            </a:lvl8pPr>
            <a:lvl9pPr marL="363526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D5068C64-C598-4B19-B3A3-8E045822F998}" type="slidenum">
              <a:rPr lang="en-US" altLang="ja-JP"/>
              <a:pPr/>
              <a:t>‹#›</a:t>
            </a:fld>
            <a:endParaRPr lang="en-US" altLang="ja-JP"/>
          </a:p>
        </p:txBody>
      </p:sp>
    </p:spTree>
    <p:extLst>
      <p:ext uri="{BB962C8B-B14F-4D97-AF65-F5344CB8AC3E}">
        <p14:creationId xmlns:p14="http://schemas.microsoft.com/office/powerpoint/2010/main" val="427487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7"/>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7"/>
            <a:ext cx="5386683" cy="639763"/>
          </a:xfrm>
        </p:spPr>
        <p:txBody>
          <a:bodyPr anchor="b"/>
          <a:lstStyle>
            <a:lvl1pPr marL="0" indent="0">
              <a:buNone/>
              <a:defRPr sz="2311" b="1"/>
            </a:lvl1pPr>
            <a:lvl2pPr marL="440041" indent="0">
              <a:buNone/>
              <a:defRPr sz="1926" b="1"/>
            </a:lvl2pPr>
            <a:lvl3pPr marL="880082" indent="0">
              <a:buNone/>
              <a:defRPr sz="1733" b="1"/>
            </a:lvl3pPr>
            <a:lvl4pPr marL="1320121" indent="0">
              <a:buNone/>
              <a:defRPr sz="1541" b="1"/>
            </a:lvl4pPr>
            <a:lvl5pPr marL="1760147" indent="0">
              <a:buNone/>
              <a:defRPr sz="1541" b="1"/>
            </a:lvl5pPr>
            <a:lvl6pPr marL="2200186" indent="0">
              <a:buNone/>
              <a:defRPr sz="1541" b="1"/>
            </a:lvl6pPr>
            <a:lvl7pPr marL="2640226" indent="0">
              <a:buNone/>
              <a:defRPr sz="1541" b="1"/>
            </a:lvl7pPr>
            <a:lvl8pPr marL="3080260" indent="0">
              <a:buNone/>
              <a:defRPr sz="1541" b="1"/>
            </a:lvl8pPr>
            <a:lvl9pPr marL="3520295" indent="0">
              <a:buNone/>
              <a:defRPr sz="1541"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311"/>
            </a:lvl1pPr>
            <a:lvl2pPr>
              <a:defRPr sz="1926"/>
            </a:lvl2pPr>
            <a:lvl3pPr>
              <a:defRPr sz="1733"/>
            </a:lvl3pPr>
            <a:lvl4pPr>
              <a:defRPr sz="1541"/>
            </a:lvl4pPr>
            <a:lvl5pPr>
              <a:defRPr sz="1541"/>
            </a:lvl5pPr>
            <a:lvl6pPr>
              <a:defRPr sz="1541"/>
            </a:lvl6pPr>
            <a:lvl7pPr>
              <a:defRPr sz="1541"/>
            </a:lvl7pPr>
            <a:lvl8pPr>
              <a:defRPr sz="1541"/>
            </a:lvl8pPr>
            <a:lvl9pPr>
              <a:defRPr sz="154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8" y="1535117"/>
            <a:ext cx="5388562" cy="639763"/>
          </a:xfrm>
        </p:spPr>
        <p:txBody>
          <a:bodyPr anchor="b"/>
          <a:lstStyle>
            <a:lvl1pPr marL="0" indent="0">
              <a:buNone/>
              <a:defRPr sz="2311" b="1"/>
            </a:lvl1pPr>
            <a:lvl2pPr marL="440041" indent="0">
              <a:buNone/>
              <a:defRPr sz="1926" b="1"/>
            </a:lvl2pPr>
            <a:lvl3pPr marL="880082" indent="0">
              <a:buNone/>
              <a:defRPr sz="1733" b="1"/>
            </a:lvl3pPr>
            <a:lvl4pPr marL="1320121" indent="0">
              <a:buNone/>
              <a:defRPr sz="1541" b="1"/>
            </a:lvl4pPr>
            <a:lvl5pPr marL="1760147" indent="0">
              <a:buNone/>
              <a:defRPr sz="1541" b="1"/>
            </a:lvl5pPr>
            <a:lvl6pPr marL="2200186" indent="0">
              <a:buNone/>
              <a:defRPr sz="1541" b="1"/>
            </a:lvl6pPr>
            <a:lvl7pPr marL="2640226" indent="0">
              <a:buNone/>
              <a:defRPr sz="1541" b="1"/>
            </a:lvl7pPr>
            <a:lvl8pPr marL="3080260" indent="0">
              <a:buNone/>
              <a:defRPr sz="1541" b="1"/>
            </a:lvl8pPr>
            <a:lvl9pPr marL="3520295" indent="0">
              <a:buNone/>
              <a:defRPr sz="1541"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8" y="2174875"/>
            <a:ext cx="5388562" cy="3951288"/>
          </a:xfrm>
        </p:spPr>
        <p:txBody>
          <a:bodyPr/>
          <a:lstStyle>
            <a:lvl1pPr>
              <a:defRPr sz="2311"/>
            </a:lvl1pPr>
            <a:lvl2pPr>
              <a:defRPr sz="1926"/>
            </a:lvl2pPr>
            <a:lvl3pPr>
              <a:defRPr sz="1733"/>
            </a:lvl3pPr>
            <a:lvl4pPr>
              <a:defRPr sz="1541"/>
            </a:lvl4pPr>
            <a:lvl5pPr>
              <a:defRPr sz="1541"/>
            </a:lvl5pPr>
            <a:lvl6pPr>
              <a:defRPr sz="1541"/>
            </a:lvl6pPr>
            <a:lvl7pPr>
              <a:defRPr sz="1541"/>
            </a:lvl7pPr>
            <a:lvl8pPr>
              <a:defRPr sz="1541"/>
            </a:lvl8pPr>
            <a:lvl9pPr>
              <a:defRPr sz="154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90A5C2-27A1-4E3F-8C37-B6A947F938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52529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65"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96"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C8C9DC1C-F159-4769-96D7-5444E0B557CC}" type="slidenum">
              <a:rPr lang="en-US" altLang="ja-JP"/>
              <a:pPr/>
              <a:t>‹#›</a:t>
            </a:fld>
            <a:endParaRPr lang="en-US" altLang="ja-JP"/>
          </a:p>
        </p:txBody>
      </p:sp>
    </p:spTree>
    <p:extLst>
      <p:ext uri="{BB962C8B-B14F-4D97-AF65-F5344CB8AC3E}">
        <p14:creationId xmlns:p14="http://schemas.microsoft.com/office/powerpoint/2010/main" val="411000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6"/>
            <a:ext cx="5386683" cy="639762"/>
          </a:xfrm>
        </p:spPr>
        <p:txBody>
          <a:bodyPr anchor="b"/>
          <a:lstStyle>
            <a:lvl1pPr marL="0" indent="0">
              <a:buNone/>
              <a:defRPr sz="2400" b="1"/>
            </a:lvl1pPr>
            <a:lvl2pPr marL="454413" indent="0">
              <a:buNone/>
              <a:defRPr sz="2000" b="1"/>
            </a:lvl2pPr>
            <a:lvl3pPr marL="908822" indent="0">
              <a:buNone/>
              <a:defRPr sz="1800" b="1"/>
            </a:lvl3pPr>
            <a:lvl4pPr marL="1363224" indent="0">
              <a:buNone/>
              <a:defRPr sz="1600" b="1"/>
            </a:lvl4pPr>
            <a:lvl5pPr marL="1817634" indent="0">
              <a:buNone/>
              <a:defRPr sz="1600" b="1"/>
            </a:lvl5pPr>
            <a:lvl6pPr marL="2272040" indent="0">
              <a:buNone/>
              <a:defRPr sz="1600" b="1"/>
            </a:lvl6pPr>
            <a:lvl7pPr marL="2726448" indent="0">
              <a:buNone/>
              <a:defRPr sz="1600" b="1"/>
            </a:lvl7pPr>
            <a:lvl8pPr marL="3180848" indent="0">
              <a:buNone/>
              <a:defRPr sz="1600" b="1"/>
            </a:lvl8pPr>
            <a:lvl9pPr marL="363526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6"/>
            <a:ext cx="5388563" cy="639762"/>
          </a:xfrm>
        </p:spPr>
        <p:txBody>
          <a:bodyPr anchor="b"/>
          <a:lstStyle>
            <a:lvl1pPr marL="0" indent="0">
              <a:buNone/>
              <a:defRPr sz="2400" b="1"/>
            </a:lvl1pPr>
            <a:lvl2pPr marL="454413" indent="0">
              <a:buNone/>
              <a:defRPr sz="2000" b="1"/>
            </a:lvl2pPr>
            <a:lvl3pPr marL="908822" indent="0">
              <a:buNone/>
              <a:defRPr sz="1800" b="1"/>
            </a:lvl3pPr>
            <a:lvl4pPr marL="1363224" indent="0">
              <a:buNone/>
              <a:defRPr sz="1600" b="1"/>
            </a:lvl4pPr>
            <a:lvl5pPr marL="1817634" indent="0">
              <a:buNone/>
              <a:defRPr sz="1600" b="1"/>
            </a:lvl5pPr>
            <a:lvl6pPr marL="2272040" indent="0">
              <a:buNone/>
              <a:defRPr sz="1600" b="1"/>
            </a:lvl6pPr>
            <a:lvl7pPr marL="2726448" indent="0">
              <a:buNone/>
              <a:defRPr sz="1600" b="1"/>
            </a:lvl7pPr>
            <a:lvl8pPr marL="3180848" indent="0">
              <a:buNone/>
              <a:defRPr sz="1600" b="1"/>
            </a:lvl8pPr>
            <a:lvl9pPr marL="363526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15284E6C-4AAF-40D0-8773-C7537DE84588}" type="slidenum">
              <a:rPr lang="en-US" altLang="ja-JP"/>
              <a:pPr/>
              <a:t>‹#›</a:t>
            </a:fld>
            <a:endParaRPr lang="en-US" altLang="ja-JP"/>
          </a:p>
        </p:txBody>
      </p:sp>
    </p:spTree>
    <p:extLst>
      <p:ext uri="{BB962C8B-B14F-4D97-AF65-F5344CB8AC3E}">
        <p14:creationId xmlns:p14="http://schemas.microsoft.com/office/powerpoint/2010/main" val="23590751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A0D66F1F-4F34-4DB4-BCA7-FD926A66D539}" type="slidenum">
              <a:rPr lang="en-US" altLang="ja-JP"/>
              <a:pPr/>
              <a:t>‹#›</a:t>
            </a:fld>
            <a:endParaRPr lang="en-US" altLang="ja-JP"/>
          </a:p>
        </p:txBody>
      </p:sp>
    </p:spTree>
    <p:extLst>
      <p:ext uri="{BB962C8B-B14F-4D97-AF65-F5344CB8AC3E}">
        <p14:creationId xmlns:p14="http://schemas.microsoft.com/office/powerpoint/2010/main" val="1001138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ECF36A8D-8AD6-4C8D-8BE7-9EC5319B8BA0}" type="slidenum">
              <a:rPr lang="en-US" altLang="ja-JP"/>
              <a:pPr/>
              <a:t>‹#›</a:t>
            </a:fld>
            <a:endParaRPr lang="en-US" altLang="ja-JP"/>
          </a:p>
        </p:txBody>
      </p:sp>
    </p:spTree>
    <p:extLst>
      <p:ext uri="{BB962C8B-B14F-4D97-AF65-F5344CB8AC3E}">
        <p14:creationId xmlns:p14="http://schemas.microsoft.com/office/powerpoint/2010/main" val="3567523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7" y="273052"/>
            <a:ext cx="401131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676" y="273059"/>
            <a:ext cx="6814726"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7" y="1435104"/>
            <a:ext cx="4011319" cy="4691063"/>
          </a:xfrm>
        </p:spPr>
        <p:txBody>
          <a:bodyPr/>
          <a:lstStyle>
            <a:lvl1pPr marL="0" indent="0">
              <a:buNone/>
              <a:defRPr sz="1400"/>
            </a:lvl1pPr>
            <a:lvl2pPr marL="454413" indent="0">
              <a:buNone/>
              <a:defRPr sz="1200"/>
            </a:lvl2pPr>
            <a:lvl3pPr marL="908822" indent="0">
              <a:buNone/>
              <a:defRPr sz="1000"/>
            </a:lvl3pPr>
            <a:lvl4pPr marL="1363224" indent="0">
              <a:buNone/>
              <a:defRPr sz="900"/>
            </a:lvl4pPr>
            <a:lvl5pPr marL="1817634" indent="0">
              <a:buNone/>
              <a:defRPr sz="900"/>
            </a:lvl5pPr>
            <a:lvl6pPr marL="2272040" indent="0">
              <a:buNone/>
              <a:defRPr sz="900"/>
            </a:lvl6pPr>
            <a:lvl7pPr marL="2726448" indent="0">
              <a:buNone/>
              <a:defRPr sz="900"/>
            </a:lvl7pPr>
            <a:lvl8pPr marL="3180848" indent="0">
              <a:buNone/>
              <a:defRPr sz="900"/>
            </a:lvl8pPr>
            <a:lvl9pPr marL="363526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E7A1391-889E-461B-9A07-D0F1861252E1}" type="slidenum">
              <a:rPr lang="en-US" altLang="ja-JP"/>
              <a:pPr/>
              <a:t>‹#›</a:t>
            </a:fld>
            <a:endParaRPr lang="en-US" altLang="ja-JP"/>
          </a:p>
        </p:txBody>
      </p:sp>
    </p:spTree>
    <p:extLst>
      <p:ext uri="{BB962C8B-B14F-4D97-AF65-F5344CB8AC3E}">
        <p14:creationId xmlns:p14="http://schemas.microsoft.com/office/powerpoint/2010/main" val="2149002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3201"/>
            </a:lvl1pPr>
            <a:lvl2pPr marL="454413" indent="0">
              <a:buNone/>
              <a:defRPr sz="2801"/>
            </a:lvl2pPr>
            <a:lvl3pPr marL="908822" indent="0">
              <a:buNone/>
              <a:defRPr sz="2400"/>
            </a:lvl3pPr>
            <a:lvl4pPr marL="1363224" indent="0">
              <a:buNone/>
              <a:defRPr sz="2000"/>
            </a:lvl4pPr>
            <a:lvl5pPr marL="1817634" indent="0">
              <a:buNone/>
              <a:defRPr sz="2000"/>
            </a:lvl5pPr>
            <a:lvl6pPr marL="2272040" indent="0">
              <a:buNone/>
              <a:defRPr sz="2000"/>
            </a:lvl6pPr>
            <a:lvl7pPr marL="2726448" indent="0">
              <a:buNone/>
              <a:defRPr sz="2000"/>
            </a:lvl7pPr>
            <a:lvl8pPr marL="3180848" indent="0">
              <a:buNone/>
              <a:defRPr sz="2000"/>
            </a:lvl8pPr>
            <a:lvl9pPr marL="363526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400"/>
            </a:lvl1pPr>
            <a:lvl2pPr marL="454413" indent="0">
              <a:buNone/>
              <a:defRPr sz="1200"/>
            </a:lvl2pPr>
            <a:lvl3pPr marL="908822" indent="0">
              <a:buNone/>
              <a:defRPr sz="1000"/>
            </a:lvl3pPr>
            <a:lvl4pPr marL="1363224" indent="0">
              <a:buNone/>
              <a:defRPr sz="900"/>
            </a:lvl4pPr>
            <a:lvl5pPr marL="1817634" indent="0">
              <a:buNone/>
              <a:defRPr sz="900"/>
            </a:lvl5pPr>
            <a:lvl6pPr marL="2272040" indent="0">
              <a:buNone/>
              <a:defRPr sz="900"/>
            </a:lvl6pPr>
            <a:lvl7pPr marL="2726448" indent="0">
              <a:buNone/>
              <a:defRPr sz="900"/>
            </a:lvl7pPr>
            <a:lvl8pPr marL="3180848" indent="0">
              <a:buNone/>
              <a:defRPr sz="900"/>
            </a:lvl8pPr>
            <a:lvl9pPr marL="363526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5717AABB-EC40-4951-9250-0EB849F30000}" type="slidenum">
              <a:rPr lang="en-US" altLang="ja-JP"/>
              <a:pPr/>
              <a:t>‹#›</a:t>
            </a:fld>
            <a:endParaRPr lang="en-US" altLang="ja-JP"/>
          </a:p>
        </p:txBody>
      </p:sp>
    </p:spTree>
    <p:extLst>
      <p:ext uri="{BB962C8B-B14F-4D97-AF65-F5344CB8AC3E}">
        <p14:creationId xmlns:p14="http://schemas.microsoft.com/office/powerpoint/2010/main" val="17781007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D3A06FCE-467F-4183-9C57-0D336607F282}" type="slidenum">
              <a:rPr lang="en-US" altLang="ja-JP"/>
              <a:pPr/>
              <a:t>‹#›</a:t>
            </a:fld>
            <a:endParaRPr lang="en-US" altLang="ja-JP"/>
          </a:p>
        </p:txBody>
      </p:sp>
    </p:spTree>
    <p:extLst>
      <p:ext uri="{BB962C8B-B14F-4D97-AF65-F5344CB8AC3E}">
        <p14:creationId xmlns:p14="http://schemas.microsoft.com/office/powerpoint/2010/main" val="825142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2"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1E4C200E-BD46-4459-809C-75797285C689}" type="slidenum">
              <a:rPr lang="en-US" altLang="ja-JP"/>
              <a:pPr/>
              <a:t>‹#›</a:t>
            </a:fld>
            <a:endParaRPr lang="en-US" altLang="ja-JP"/>
          </a:p>
        </p:txBody>
      </p:sp>
    </p:spTree>
    <p:extLst>
      <p:ext uri="{BB962C8B-B14F-4D97-AF65-F5344CB8AC3E}">
        <p14:creationId xmlns:p14="http://schemas.microsoft.com/office/powerpoint/2010/main" val="1095606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23"/>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5318" indent="0" algn="ctr">
              <a:buNone/>
              <a:defRPr/>
            </a:lvl2pPr>
            <a:lvl3pPr marL="910629" indent="0" algn="ctr">
              <a:buNone/>
              <a:defRPr/>
            </a:lvl3pPr>
            <a:lvl4pPr marL="1365935" indent="0" algn="ctr">
              <a:buNone/>
              <a:defRPr/>
            </a:lvl4pPr>
            <a:lvl5pPr marL="1821249" indent="0" algn="ctr">
              <a:buNone/>
              <a:defRPr/>
            </a:lvl5pPr>
            <a:lvl6pPr marL="2276561" indent="0" algn="ctr">
              <a:buNone/>
              <a:defRPr/>
            </a:lvl6pPr>
            <a:lvl7pPr marL="2731873" indent="0" algn="ctr">
              <a:buNone/>
              <a:defRPr/>
            </a:lvl7pPr>
            <a:lvl8pPr marL="3187179" indent="0" algn="ctr">
              <a:buNone/>
              <a:defRPr/>
            </a:lvl8pPr>
            <a:lvl9pPr marL="3642495"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DEEE377-2176-402C-8946-ED954402523C}" type="slidenum">
              <a:rPr lang="en-US" altLang="ja-JP"/>
              <a:pPr/>
              <a:t>‹#›</a:t>
            </a:fld>
            <a:endParaRPr lang="en-US" altLang="ja-JP"/>
          </a:p>
        </p:txBody>
      </p:sp>
    </p:spTree>
    <p:extLst>
      <p:ext uri="{BB962C8B-B14F-4D97-AF65-F5344CB8AC3E}">
        <p14:creationId xmlns:p14="http://schemas.microsoft.com/office/powerpoint/2010/main" val="70705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C2198B-CE63-415B-A86B-8F11E88BF3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61561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90035F4-6688-4946-B8B4-498CEE8DA0BB}" type="slidenum">
              <a:rPr lang="en-US" altLang="ja-JP"/>
              <a:pPr/>
              <a:t>‹#›</a:t>
            </a:fld>
            <a:endParaRPr lang="en-US" altLang="ja-JP"/>
          </a:p>
        </p:txBody>
      </p:sp>
    </p:spTree>
    <p:extLst>
      <p:ext uri="{BB962C8B-B14F-4D97-AF65-F5344CB8AC3E}">
        <p14:creationId xmlns:p14="http://schemas.microsoft.com/office/powerpoint/2010/main" val="2300641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34"/>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2000"/>
            </a:lvl1pPr>
            <a:lvl2pPr marL="455318" indent="0">
              <a:buNone/>
              <a:defRPr sz="1800"/>
            </a:lvl2pPr>
            <a:lvl3pPr marL="910629" indent="0">
              <a:buNone/>
              <a:defRPr sz="1600"/>
            </a:lvl3pPr>
            <a:lvl4pPr marL="1365935" indent="0">
              <a:buNone/>
              <a:defRPr sz="1400"/>
            </a:lvl4pPr>
            <a:lvl5pPr marL="1821249" indent="0">
              <a:buNone/>
              <a:defRPr sz="1400"/>
            </a:lvl5pPr>
            <a:lvl6pPr marL="2276561" indent="0">
              <a:buNone/>
              <a:defRPr sz="1400"/>
            </a:lvl6pPr>
            <a:lvl7pPr marL="2731873" indent="0">
              <a:buNone/>
              <a:defRPr sz="1400"/>
            </a:lvl7pPr>
            <a:lvl8pPr marL="3187179" indent="0">
              <a:buNone/>
              <a:defRPr sz="1400"/>
            </a:lvl8pPr>
            <a:lvl9pPr marL="3642495"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813EC9F-A1EA-4ADC-943B-D6B88390A4EE}" type="slidenum">
              <a:rPr lang="en-US" altLang="ja-JP"/>
              <a:pPr/>
              <a:t>‹#›</a:t>
            </a:fld>
            <a:endParaRPr lang="en-US" altLang="ja-JP"/>
          </a:p>
        </p:txBody>
      </p:sp>
    </p:spTree>
    <p:extLst>
      <p:ext uri="{BB962C8B-B14F-4D97-AF65-F5344CB8AC3E}">
        <p14:creationId xmlns:p14="http://schemas.microsoft.com/office/powerpoint/2010/main" val="4084548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65"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96"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733A89DA-B9AF-40DF-A2B7-D616CEE614A9}" type="slidenum">
              <a:rPr lang="en-US" altLang="ja-JP"/>
              <a:pPr/>
              <a:t>‹#›</a:t>
            </a:fld>
            <a:endParaRPr lang="en-US" altLang="ja-JP"/>
          </a:p>
        </p:txBody>
      </p:sp>
    </p:spTree>
    <p:extLst>
      <p:ext uri="{BB962C8B-B14F-4D97-AF65-F5344CB8AC3E}">
        <p14:creationId xmlns:p14="http://schemas.microsoft.com/office/powerpoint/2010/main" val="1164864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6"/>
            <a:ext cx="538668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6"/>
            <a:ext cx="538856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BDA5246F-4633-4A40-9FE2-AF7F3C3FAACE}" type="slidenum">
              <a:rPr lang="en-US" altLang="ja-JP"/>
              <a:pPr/>
              <a:t>‹#›</a:t>
            </a:fld>
            <a:endParaRPr lang="en-US" altLang="ja-JP"/>
          </a:p>
        </p:txBody>
      </p:sp>
    </p:spTree>
    <p:extLst>
      <p:ext uri="{BB962C8B-B14F-4D97-AF65-F5344CB8AC3E}">
        <p14:creationId xmlns:p14="http://schemas.microsoft.com/office/powerpoint/2010/main" val="3946613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FAA7D3B5-DB38-47F0-BC40-BED1FFF9807E}" type="slidenum">
              <a:rPr lang="en-US" altLang="ja-JP"/>
              <a:pPr/>
              <a:t>‹#›</a:t>
            </a:fld>
            <a:endParaRPr lang="en-US" altLang="ja-JP"/>
          </a:p>
        </p:txBody>
      </p:sp>
    </p:spTree>
    <p:extLst>
      <p:ext uri="{BB962C8B-B14F-4D97-AF65-F5344CB8AC3E}">
        <p14:creationId xmlns:p14="http://schemas.microsoft.com/office/powerpoint/2010/main" val="2230655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74B4A69B-53E3-4BA4-A6FC-214999440DC1}" type="slidenum">
              <a:rPr lang="en-US" altLang="ja-JP"/>
              <a:pPr/>
              <a:t>‹#›</a:t>
            </a:fld>
            <a:endParaRPr lang="en-US" altLang="ja-JP"/>
          </a:p>
        </p:txBody>
      </p:sp>
    </p:spTree>
    <p:extLst>
      <p:ext uri="{BB962C8B-B14F-4D97-AF65-F5344CB8AC3E}">
        <p14:creationId xmlns:p14="http://schemas.microsoft.com/office/powerpoint/2010/main" val="2525064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7" y="273052"/>
            <a:ext cx="401131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676" y="273094"/>
            <a:ext cx="6814726"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7" y="1435104"/>
            <a:ext cx="4011319" cy="4691063"/>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F8B0EB24-2ED0-48C3-B367-D3F154887F9B}" type="slidenum">
              <a:rPr lang="en-US" altLang="ja-JP"/>
              <a:pPr/>
              <a:t>‹#›</a:t>
            </a:fld>
            <a:endParaRPr lang="en-US" altLang="ja-JP"/>
          </a:p>
        </p:txBody>
      </p:sp>
    </p:spTree>
    <p:extLst>
      <p:ext uri="{BB962C8B-B14F-4D97-AF65-F5344CB8AC3E}">
        <p14:creationId xmlns:p14="http://schemas.microsoft.com/office/powerpoint/2010/main" val="958532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3201"/>
            </a:lvl1pPr>
            <a:lvl2pPr marL="455318" indent="0">
              <a:buNone/>
              <a:defRPr sz="2801"/>
            </a:lvl2pPr>
            <a:lvl3pPr marL="910629" indent="0">
              <a:buNone/>
              <a:defRPr sz="2400"/>
            </a:lvl3pPr>
            <a:lvl4pPr marL="1365935" indent="0">
              <a:buNone/>
              <a:defRPr sz="2000"/>
            </a:lvl4pPr>
            <a:lvl5pPr marL="1821249" indent="0">
              <a:buNone/>
              <a:defRPr sz="2000"/>
            </a:lvl5pPr>
            <a:lvl6pPr marL="2276561" indent="0">
              <a:buNone/>
              <a:defRPr sz="2000"/>
            </a:lvl6pPr>
            <a:lvl7pPr marL="2731873" indent="0">
              <a:buNone/>
              <a:defRPr sz="2000"/>
            </a:lvl7pPr>
            <a:lvl8pPr marL="3187179" indent="0">
              <a:buNone/>
              <a:defRPr sz="2000"/>
            </a:lvl8pPr>
            <a:lvl9pPr marL="3642495"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AB9EC134-B246-4FCA-A307-D16A0431F29C}" type="slidenum">
              <a:rPr lang="en-US" altLang="ja-JP"/>
              <a:pPr/>
              <a:t>‹#›</a:t>
            </a:fld>
            <a:endParaRPr lang="en-US" altLang="ja-JP"/>
          </a:p>
        </p:txBody>
      </p:sp>
    </p:spTree>
    <p:extLst>
      <p:ext uri="{BB962C8B-B14F-4D97-AF65-F5344CB8AC3E}">
        <p14:creationId xmlns:p14="http://schemas.microsoft.com/office/powerpoint/2010/main" val="3876655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216721E-DD8F-49B6-AA29-F5DA3AC5581D}" type="slidenum">
              <a:rPr lang="en-US" altLang="ja-JP"/>
              <a:pPr/>
              <a:t>‹#›</a:t>
            </a:fld>
            <a:endParaRPr lang="en-US" altLang="ja-JP"/>
          </a:p>
        </p:txBody>
      </p:sp>
    </p:spTree>
    <p:extLst>
      <p:ext uri="{BB962C8B-B14F-4D97-AF65-F5344CB8AC3E}">
        <p14:creationId xmlns:p14="http://schemas.microsoft.com/office/powerpoint/2010/main" val="1090030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2"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AEF9604-71F8-4194-B188-46AB0A749C99}" type="slidenum">
              <a:rPr lang="en-US" altLang="ja-JP"/>
              <a:pPr/>
              <a:t>‹#›</a:t>
            </a:fld>
            <a:endParaRPr lang="en-US" altLang="ja-JP"/>
          </a:p>
        </p:txBody>
      </p:sp>
    </p:spTree>
    <p:extLst>
      <p:ext uri="{BB962C8B-B14F-4D97-AF65-F5344CB8AC3E}">
        <p14:creationId xmlns:p14="http://schemas.microsoft.com/office/powerpoint/2010/main" val="337363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7A577C-1928-41F5-903F-3A3D10D9AC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9596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30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23"/>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5318" indent="0" algn="ctr">
              <a:buNone/>
              <a:defRPr/>
            </a:lvl2pPr>
            <a:lvl3pPr marL="910629" indent="0" algn="ctr">
              <a:buNone/>
              <a:defRPr/>
            </a:lvl3pPr>
            <a:lvl4pPr marL="1365935" indent="0" algn="ctr">
              <a:buNone/>
              <a:defRPr/>
            </a:lvl4pPr>
            <a:lvl5pPr marL="1821249" indent="0" algn="ctr">
              <a:buNone/>
              <a:defRPr/>
            </a:lvl5pPr>
            <a:lvl6pPr marL="2276561" indent="0" algn="ctr">
              <a:buNone/>
              <a:defRPr/>
            </a:lvl6pPr>
            <a:lvl7pPr marL="2731873" indent="0" algn="ctr">
              <a:buNone/>
              <a:defRPr/>
            </a:lvl7pPr>
            <a:lvl8pPr marL="3187179" indent="0" algn="ctr">
              <a:buNone/>
              <a:defRPr/>
            </a:lvl8pPr>
            <a:lvl9pPr marL="3642495"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BA77C63-6845-4843-BA1F-6B2D32F312A8}" type="slidenum">
              <a:rPr lang="en-US" altLang="ja-JP"/>
              <a:pPr/>
              <a:t>‹#›</a:t>
            </a:fld>
            <a:endParaRPr lang="en-US" altLang="ja-JP"/>
          </a:p>
        </p:txBody>
      </p:sp>
    </p:spTree>
    <p:extLst>
      <p:ext uri="{BB962C8B-B14F-4D97-AF65-F5344CB8AC3E}">
        <p14:creationId xmlns:p14="http://schemas.microsoft.com/office/powerpoint/2010/main" val="2179260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8A086985-AC8A-48F9-9922-414A5AC0BDD3}" type="slidenum">
              <a:rPr lang="en-US" altLang="ja-JP"/>
              <a:pPr/>
              <a:t>‹#›</a:t>
            </a:fld>
            <a:endParaRPr lang="en-US" altLang="ja-JP"/>
          </a:p>
        </p:txBody>
      </p:sp>
    </p:spTree>
    <p:extLst>
      <p:ext uri="{BB962C8B-B14F-4D97-AF65-F5344CB8AC3E}">
        <p14:creationId xmlns:p14="http://schemas.microsoft.com/office/powerpoint/2010/main" val="7908834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34"/>
            <a:ext cx="10363200" cy="136207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2000"/>
            </a:lvl1pPr>
            <a:lvl2pPr marL="455318" indent="0">
              <a:buNone/>
              <a:defRPr sz="1800"/>
            </a:lvl2pPr>
            <a:lvl3pPr marL="910629" indent="0">
              <a:buNone/>
              <a:defRPr sz="1600"/>
            </a:lvl3pPr>
            <a:lvl4pPr marL="1365935" indent="0">
              <a:buNone/>
              <a:defRPr sz="1400"/>
            </a:lvl4pPr>
            <a:lvl5pPr marL="1821249" indent="0">
              <a:buNone/>
              <a:defRPr sz="1400"/>
            </a:lvl5pPr>
            <a:lvl6pPr marL="2276561" indent="0">
              <a:buNone/>
              <a:defRPr sz="1400"/>
            </a:lvl6pPr>
            <a:lvl7pPr marL="2731873" indent="0">
              <a:buNone/>
              <a:defRPr sz="1400"/>
            </a:lvl7pPr>
            <a:lvl8pPr marL="3187179" indent="0">
              <a:buNone/>
              <a:defRPr sz="1400"/>
            </a:lvl8pPr>
            <a:lvl9pPr marL="3642495"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6DC1226-3EB8-40C5-8964-B65F07986A72}" type="slidenum">
              <a:rPr lang="en-US" altLang="ja-JP"/>
              <a:pPr/>
              <a:t>‹#›</a:t>
            </a:fld>
            <a:endParaRPr lang="en-US" altLang="ja-JP"/>
          </a:p>
        </p:txBody>
      </p:sp>
    </p:spTree>
    <p:extLst>
      <p:ext uri="{BB962C8B-B14F-4D97-AF65-F5344CB8AC3E}">
        <p14:creationId xmlns:p14="http://schemas.microsoft.com/office/powerpoint/2010/main" val="3395704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65"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96"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E33543A-54A8-4565-B3C7-545552E8DD7A}" type="slidenum">
              <a:rPr lang="en-US" altLang="ja-JP"/>
              <a:pPr/>
              <a:t>‹#›</a:t>
            </a:fld>
            <a:endParaRPr lang="en-US" altLang="ja-JP"/>
          </a:p>
        </p:txBody>
      </p:sp>
    </p:spTree>
    <p:extLst>
      <p:ext uri="{BB962C8B-B14F-4D97-AF65-F5344CB8AC3E}">
        <p14:creationId xmlns:p14="http://schemas.microsoft.com/office/powerpoint/2010/main" val="1813786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6"/>
            <a:ext cx="538668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6"/>
            <a:ext cx="5388563" cy="639762"/>
          </a:xfrm>
        </p:spPr>
        <p:txBody>
          <a:bodyPr anchor="b"/>
          <a:lstStyle>
            <a:lvl1pPr marL="0" indent="0">
              <a:buNone/>
              <a:defRPr sz="2400" b="1"/>
            </a:lvl1pPr>
            <a:lvl2pPr marL="455318" indent="0">
              <a:buNone/>
              <a:defRPr sz="2000" b="1"/>
            </a:lvl2pPr>
            <a:lvl3pPr marL="910629" indent="0">
              <a:buNone/>
              <a:defRPr sz="1800" b="1"/>
            </a:lvl3pPr>
            <a:lvl4pPr marL="1365935" indent="0">
              <a:buNone/>
              <a:defRPr sz="1600" b="1"/>
            </a:lvl4pPr>
            <a:lvl5pPr marL="1821249" indent="0">
              <a:buNone/>
              <a:defRPr sz="1600" b="1"/>
            </a:lvl5pPr>
            <a:lvl6pPr marL="2276561" indent="0">
              <a:buNone/>
              <a:defRPr sz="1600" b="1"/>
            </a:lvl6pPr>
            <a:lvl7pPr marL="2731873" indent="0">
              <a:buNone/>
              <a:defRPr sz="1600" b="1"/>
            </a:lvl7pPr>
            <a:lvl8pPr marL="3187179" indent="0">
              <a:buNone/>
              <a:defRPr sz="1600" b="1"/>
            </a:lvl8pPr>
            <a:lvl9pPr marL="3642495"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6AFF3024-1489-4584-B79C-FF8D338A8CA9}" type="slidenum">
              <a:rPr lang="en-US" altLang="ja-JP"/>
              <a:pPr/>
              <a:t>‹#›</a:t>
            </a:fld>
            <a:endParaRPr lang="en-US" altLang="ja-JP"/>
          </a:p>
        </p:txBody>
      </p:sp>
    </p:spTree>
    <p:extLst>
      <p:ext uri="{BB962C8B-B14F-4D97-AF65-F5344CB8AC3E}">
        <p14:creationId xmlns:p14="http://schemas.microsoft.com/office/powerpoint/2010/main" val="3818944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E5E2CA5D-3988-4F2A-B8A7-EDA1DBACD17C}" type="slidenum">
              <a:rPr lang="en-US" altLang="ja-JP"/>
              <a:pPr/>
              <a:t>‹#›</a:t>
            </a:fld>
            <a:endParaRPr lang="en-US" altLang="ja-JP"/>
          </a:p>
        </p:txBody>
      </p:sp>
    </p:spTree>
    <p:extLst>
      <p:ext uri="{BB962C8B-B14F-4D97-AF65-F5344CB8AC3E}">
        <p14:creationId xmlns:p14="http://schemas.microsoft.com/office/powerpoint/2010/main" val="1363146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56D040E5-B1C1-4948-8B14-9077EAB97F35}" type="slidenum">
              <a:rPr lang="en-US" altLang="ja-JP"/>
              <a:pPr/>
              <a:t>‹#›</a:t>
            </a:fld>
            <a:endParaRPr lang="en-US" altLang="ja-JP"/>
          </a:p>
        </p:txBody>
      </p:sp>
    </p:spTree>
    <p:extLst>
      <p:ext uri="{BB962C8B-B14F-4D97-AF65-F5344CB8AC3E}">
        <p14:creationId xmlns:p14="http://schemas.microsoft.com/office/powerpoint/2010/main" val="1408847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7" y="273052"/>
            <a:ext cx="401131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676" y="273094"/>
            <a:ext cx="6814726"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7" y="1435104"/>
            <a:ext cx="4011319" cy="4691063"/>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B72F6F25-1707-4059-8C8C-3C8BAA576C3F}" type="slidenum">
              <a:rPr lang="en-US" altLang="ja-JP"/>
              <a:pPr/>
              <a:t>‹#›</a:t>
            </a:fld>
            <a:endParaRPr lang="en-US" altLang="ja-JP"/>
          </a:p>
        </p:txBody>
      </p:sp>
    </p:spTree>
    <p:extLst>
      <p:ext uri="{BB962C8B-B14F-4D97-AF65-F5344CB8AC3E}">
        <p14:creationId xmlns:p14="http://schemas.microsoft.com/office/powerpoint/2010/main" val="35792846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3201"/>
            </a:lvl1pPr>
            <a:lvl2pPr marL="455318" indent="0">
              <a:buNone/>
              <a:defRPr sz="2801"/>
            </a:lvl2pPr>
            <a:lvl3pPr marL="910629" indent="0">
              <a:buNone/>
              <a:defRPr sz="2400"/>
            </a:lvl3pPr>
            <a:lvl4pPr marL="1365935" indent="0">
              <a:buNone/>
              <a:defRPr sz="2000"/>
            </a:lvl4pPr>
            <a:lvl5pPr marL="1821249" indent="0">
              <a:buNone/>
              <a:defRPr sz="2000"/>
            </a:lvl5pPr>
            <a:lvl6pPr marL="2276561" indent="0">
              <a:buNone/>
              <a:defRPr sz="2000"/>
            </a:lvl6pPr>
            <a:lvl7pPr marL="2731873" indent="0">
              <a:buNone/>
              <a:defRPr sz="2000"/>
            </a:lvl7pPr>
            <a:lvl8pPr marL="3187179" indent="0">
              <a:buNone/>
              <a:defRPr sz="2000"/>
            </a:lvl8pPr>
            <a:lvl9pPr marL="3642495"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400"/>
            </a:lvl1pPr>
            <a:lvl2pPr marL="455318" indent="0">
              <a:buNone/>
              <a:defRPr sz="1200"/>
            </a:lvl2pPr>
            <a:lvl3pPr marL="910629" indent="0">
              <a:buNone/>
              <a:defRPr sz="1000"/>
            </a:lvl3pPr>
            <a:lvl4pPr marL="1365935" indent="0">
              <a:buNone/>
              <a:defRPr sz="900"/>
            </a:lvl4pPr>
            <a:lvl5pPr marL="1821249" indent="0">
              <a:buNone/>
              <a:defRPr sz="900"/>
            </a:lvl5pPr>
            <a:lvl6pPr marL="2276561" indent="0">
              <a:buNone/>
              <a:defRPr sz="900"/>
            </a:lvl6pPr>
            <a:lvl7pPr marL="2731873" indent="0">
              <a:buNone/>
              <a:defRPr sz="900"/>
            </a:lvl7pPr>
            <a:lvl8pPr marL="3187179" indent="0">
              <a:buNone/>
              <a:defRPr sz="900"/>
            </a:lvl8pPr>
            <a:lvl9pPr marL="3642495"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9CF26FFD-826F-4A7C-820A-EB69523608EC}" type="slidenum">
              <a:rPr lang="en-US" altLang="ja-JP"/>
              <a:pPr/>
              <a:t>‹#›</a:t>
            </a:fld>
            <a:endParaRPr lang="en-US" altLang="ja-JP"/>
          </a:p>
        </p:txBody>
      </p:sp>
    </p:spTree>
    <p:extLst>
      <p:ext uri="{BB962C8B-B14F-4D97-AF65-F5344CB8AC3E}">
        <p14:creationId xmlns:p14="http://schemas.microsoft.com/office/powerpoint/2010/main" val="323360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6" y="273087"/>
            <a:ext cx="4011318" cy="1162051"/>
          </a:xfrm>
        </p:spPr>
        <p:txBody>
          <a:bodyPr anchor="b"/>
          <a:lstStyle>
            <a:lvl1pPr algn="l">
              <a:defRPr sz="1926" b="1"/>
            </a:lvl1pPr>
          </a:lstStyle>
          <a:p>
            <a:r>
              <a:rPr lang="ja-JP" altLang="en-US"/>
              <a:t>マスタ タイトルの書式設定</a:t>
            </a:r>
          </a:p>
        </p:txBody>
      </p:sp>
      <p:sp>
        <p:nvSpPr>
          <p:cNvPr id="3" name="コンテンツ プレースホルダ 2"/>
          <p:cNvSpPr>
            <a:spLocks noGrp="1"/>
          </p:cNvSpPr>
          <p:nvPr>
            <p:ph idx="1"/>
          </p:nvPr>
        </p:nvSpPr>
        <p:spPr>
          <a:xfrm>
            <a:off x="4767676" y="273119"/>
            <a:ext cx="6814726" cy="5853113"/>
          </a:xfrm>
        </p:spPr>
        <p:txBody>
          <a:bodyPr/>
          <a:lstStyle>
            <a:lvl1pPr>
              <a:defRPr sz="3082"/>
            </a:lvl1pPr>
            <a:lvl2pPr>
              <a:defRPr sz="2696"/>
            </a:lvl2pPr>
            <a:lvl3pPr>
              <a:defRPr sz="2311"/>
            </a:lvl3pPr>
            <a:lvl4pPr>
              <a:defRPr sz="1926"/>
            </a:lvl4pPr>
            <a:lvl5pPr>
              <a:defRPr sz="1926"/>
            </a:lvl5pPr>
            <a:lvl6pPr>
              <a:defRPr sz="1926"/>
            </a:lvl6pPr>
            <a:lvl7pPr>
              <a:defRPr sz="1926"/>
            </a:lvl7pPr>
            <a:lvl8pPr>
              <a:defRPr sz="1926"/>
            </a:lvl8pPr>
            <a:lvl9pPr>
              <a:defRPr sz="192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6" y="1435104"/>
            <a:ext cx="4011318" cy="4691063"/>
          </a:xfrm>
        </p:spPr>
        <p:txBody>
          <a:bodyPr/>
          <a:lstStyle>
            <a:lvl1pPr marL="0" indent="0">
              <a:buNone/>
              <a:defRPr sz="1348"/>
            </a:lvl1pPr>
            <a:lvl2pPr marL="440041" indent="0">
              <a:buNone/>
              <a:defRPr sz="1156"/>
            </a:lvl2pPr>
            <a:lvl3pPr marL="880082" indent="0">
              <a:buNone/>
              <a:defRPr sz="963"/>
            </a:lvl3pPr>
            <a:lvl4pPr marL="1320121" indent="0">
              <a:buNone/>
              <a:defRPr sz="770"/>
            </a:lvl4pPr>
            <a:lvl5pPr marL="1760147" indent="0">
              <a:buNone/>
              <a:defRPr sz="770"/>
            </a:lvl5pPr>
            <a:lvl6pPr marL="2200186" indent="0">
              <a:buNone/>
              <a:defRPr sz="770"/>
            </a:lvl6pPr>
            <a:lvl7pPr marL="2640226" indent="0">
              <a:buNone/>
              <a:defRPr sz="770"/>
            </a:lvl7pPr>
            <a:lvl8pPr marL="3080260" indent="0">
              <a:buNone/>
              <a:defRPr sz="770"/>
            </a:lvl8pPr>
            <a:lvl9pPr marL="3520295" indent="0">
              <a:buNone/>
              <a:defRPr sz="77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14CF84-AAEE-4484-84C4-87A4B84DDD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79258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B3A350C7-1110-4A7E-8995-3245F77F475A}" type="slidenum">
              <a:rPr lang="en-US" altLang="ja-JP"/>
              <a:pPr/>
              <a:t>‹#›</a:t>
            </a:fld>
            <a:endParaRPr lang="en-US" altLang="ja-JP"/>
          </a:p>
        </p:txBody>
      </p:sp>
    </p:spTree>
    <p:extLst>
      <p:ext uri="{BB962C8B-B14F-4D97-AF65-F5344CB8AC3E}">
        <p14:creationId xmlns:p14="http://schemas.microsoft.com/office/powerpoint/2010/main" val="38731765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2"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625825DB-6496-4FC0-84D6-12EB3AEBD58D}" type="slidenum">
              <a:rPr lang="en-US" altLang="ja-JP"/>
              <a:pPr/>
              <a:t>‹#›</a:t>
            </a:fld>
            <a:endParaRPr lang="en-US" altLang="ja-JP"/>
          </a:p>
        </p:txBody>
      </p:sp>
    </p:spTree>
    <p:extLst>
      <p:ext uri="{BB962C8B-B14F-4D97-AF65-F5344CB8AC3E}">
        <p14:creationId xmlns:p14="http://schemas.microsoft.com/office/powerpoint/2010/main" val="1528701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069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32" indent="0" algn="ctr">
              <a:buNone/>
              <a:defRPr/>
            </a:lvl2pPr>
            <a:lvl3pPr marL="914466" indent="0" algn="ctr">
              <a:buNone/>
              <a:defRPr/>
            </a:lvl3pPr>
            <a:lvl4pPr marL="1371698" indent="0" algn="ctr">
              <a:buNone/>
              <a:defRPr/>
            </a:lvl4pPr>
            <a:lvl5pPr marL="1828931" indent="0" algn="ctr">
              <a:buNone/>
              <a:defRPr/>
            </a:lvl5pPr>
            <a:lvl6pPr marL="2286164" indent="0" algn="ctr">
              <a:buNone/>
              <a:defRPr/>
            </a:lvl6pPr>
            <a:lvl7pPr marL="2743397" indent="0" algn="ctr">
              <a:buNone/>
              <a:defRPr/>
            </a:lvl7pPr>
            <a:lvl8pPr marL="3200630" indent="0" algn="ctr">
              <a:buNone/>
              <a:defRPr/>
            </a:lvl8pPr>
            <a:lvl9pPr marL="3657863"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0122D054-3A34-46AD-9268-559136AFCFFA}" type="slidenum">
              <a:rPr lang="en-US" altLang="ja-JP"/>
              <a:pPr/>
              <a:t>‹#›</a:t>
            </a:fld>
            <a:endParaRPr lang="en-US" altLang="ja-JP"/>
          </a:p>
        </p:txBody>
      </p:sp>
    </p:spTree>
    <p:extLst>
      <p:ext uri="{BB962C8B-B14F-4D97-AF65-F5344CB8AC3E}">
        <p14:creationId xmlns:p14="http://schemas.microsoft.com/office/powerpoint/2010/main" val="58583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006E372D-9FCF-41F3-A7B9-75B6B742BF7E}" type="slidenum">
              <a:rPr lang="en-US" altLang="ja-JP"/>
              <a:pPr/>
              <a:t>‹#›</a:t>
            </a:fld>
            <a:endParaRPr lang="en-US" altLang="ja-JP"/>
          </a:p>
        </p:txBody>
      </p:sp>
    </p:spTree>
    <p:extLst>
      <p:ext uri="{BB962C8B-B14F-4D97-AF65-F5344CB8AC3E}">
        <p14:creationId xmlns:p14="http://schemas.microsoft.com/office/powerpoint/2010/main" val="27330612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319" y="440694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319" y="2906713"/>
            <a:ext cx="10363200" cy="1500187"/>
          </a:xfrm>
        </p:spPr>
        <p:txBody>
          <a:bodyPr anchor="b"/>
          <a:lstStyle>
            <a:lvl1pPr marL="0" indent="0">
              <a:buNone/>
              <a:defRPr sz="2000"/>
            </a:lvl1pPr>
            <a:lvl2pPr marL="457232" indent="0">
              <a:buNone/>
              <a:defRPr sz="1800"/>
            </a:lvl2pPr>
            <a:lvl3pPr marL="914466" indent="0">
              <a:buNone/>
              <a:defRPr sz="1600"/>
            </a:lvl3pPr>
            <a:lvl4pPr marL="1371698" indent="0">
              <a:buNone/>
              <a:defRPr sz="1400"/>
            </a:lvl4pPr>
            <a:lvl5pPr marL="1828931" indent="0">
              <a:buNone/>
              <a:defRPr sz="1400"/>
            </a:lvl5pPr>
            <a:lvl6pPr marL="2286164" indent="0">
              <a:buNone/>
              <a:defRPr sz="1400"/>
            </a:lvl6pPr>
            <a:lvl7pPr marL="2743397" indent="0">
              <a:buNone/>
              <a:defRPr sz="1400"/>
            </a:lvl7pPr>
            <a:lvl8pPr marL="3200630" indent="0">
              <a:buNone/>
              <a:defRPr sz="1400"/>
            </a:lvl8pPr>
            <a:lvl9pPr marL="3657863"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EA93C5DF-87EC-425E-A296-16F250ED34A0}" type="slidenum">
              <a:rPr lang="en-US" altLang="ja-JP"/>
              <a:pPr/>
              <a:t>‹#›</a:t>
            </a:fld>
            <a:endParaRPr lang="en-US" altLang="ja-JP"/>
          </a:p>
        </p:txBody>
      </p:sp>
    </p:spTree>
    <p:extLst>
      <p:ext uri="{BB962C8B-B14F-4D97-AF65-F5344CB8AC3E}">
        <p14:creationId xmlns:p14="http://schemas.microsoft.com/office/powerpoint/2010/main" val="11595295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27"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6339" y="1981200"/>
            <a:ext cx="5091289" cy="4114800"/>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972D519C-8534-45C4-B5B3-91A926A12E27}" type="slidenum">
              <a:rPr lang="en-US" altLang="ja-JP"/>
              <a:pPr/>
              <a:t>‹#›</a:t>
            </a:fld>
            <a:endParaRPr lang="en-US" altLang="ja-JP"/>
          </a:p>
        </p:txBody>
      </p:sp>
    </p:spTree>
    <p:extLst>
      <p:ext uri="{BB962C8B-B14F-4D97-AF65-F5344CB8AC3E}">
        <p14:creationId xmlns:p14="http://schemas.microsoft.com/office/powerpoint/2010/main" val="34565381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683" cy="639762"/>
          </a:xfrm>
        </p:spPr>
        <p:txBody>
          <a:bodyPr anchor="b"/>
          <a:lstStyle>
            <a:lvl1pPr marL="0" indent="0">
              <a:buNone/>
              <a:defRPr sz="2400" b="1"/>
            </a:lvl1pPr>
            <a:lvl2pPr marL="457232" indent="0">
              <a:buNone/>
              <a:defRPr sz="2000"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6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837" y="1535113"/>
            <a:ext cx="5388563" cy="639762"/>
          </a:xfrm>
        </p:spPr>
        <p:txBody>
          <a:bodyPr anchor="b"/>
          <a:lstStyle>
            <a:lvl1pPr marL="0" indent="0">
              <a:buNone/>
              <a:defRPr sz="2400" b="1"/>
            </a:lvl1pPr>
            <a:lvl2pPr marL="457232" indent="0">
              <a:buNone/>
              <a:defRPr sz="2000"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eaLnBrk="0" hangingPunct="0">
              <a:defRPr/>
            </a:lvl1pPr>
          </a:lstStyle>
          <a:p>
            <a:fld id="{06C0A3DE-27A3-4323-AE46-E3A31AA7E54C}" type="slidenum">
              <a:rPr lang="en-US" altLang="ja-JP"/>
              <a:pPr/>
              <a:t>‹#›</a:t>
            </a:fld>
            <a:endParaRPr lang="en-US" altLang="ja-JP"/>
          </a:p>
        </p:txBody>
      </p:sp>
    </p:spTree>
    <p:extLst>
      <p:ext uri="{BB962C8B-B14F-4D97-AF65-F5344CB8AC3E}">
        <p14:creationId xmlns:p14="http://schemas.microsoft.com/office/powerpoint/2010/main" val="16836972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eaLnBrk="0" hangingPunct="0">
              <a:defRPr/>
            </a:lvl1pPr>
          </a:lstStyle>
          <a:p>
            <a:fld id="{C9FF2E2C-33B4-4393-A904-87FDA9C40C6A}" type="slidenum">
              <a:rPr lang="en-US" altLang="ja-JP"/>
              <a:pPr/>
              <a:t>‹#›</a:t>
            </a:fld>
            <a:endParaRPr lang="en-US" altLang="ja-JP"/>
          </a:p>
        </p:txBody>
      </p:sp>
    </p:spTree>
    <p:extLst>
      <p:ext uri="{BB962C8B-B14F-4D97-AF65-F5344CB8AC3E}">
        <p14:creationId xmlns:p14="http://schemas.microsoft.com/office/powerpoint/2010/main" val="14874732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eaLnBrk="0" hangingPunct="0">
              <a:defRPr/>
            </a:lvl1pPr>
          </a:lstStyle>
          <a:p>
            <a:fld id="{243540D3-14EF-41DB-961C-DBC30DF1D456}" type="slidenum">
              <a:rPr lang="en-US" altLang="ja-JP"/>
              <a:pPr/>
              <a:t>‹#›</a:t>
            </a:fld>
            <a:endParaRPr lang="en-US" altLang="ja-JP"/>
          </a:p>
        </p:txBody>
      </p:sp>
    </p:spTree>
    <p:extLst>
      <p:ext uri="{BB962C8B-B14F-4D97-AF65-F5344CB8AC3E}">
        <p14:creationId xmlns:p14="http://schemas.microsoft.com/office/powerpoint/2010/main" val="2680393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2" y="4800639"/>
            <a:ext cx="7315200" cy="566739"/>
          </a:xfrm>
        </p:spPr>
        <p:txBody>
          <a:bodyPr anchor="b"/>
          <a:lstStyle>
            <a:lvl1pPr algn="l">
              <a:defRPr sz="1926" b="1"/>
            </a:lvl1pPr>
          </a:lstStyle>
          <a:p>
            <a:r>
              <a:rPr lang="ja-JP" altLang="en-US"/>
              <a:t>マスタ タイトルの書式設定</a:t>
            </a:r>
          </a:p>
        </p:txBody>
      </p:sp>
      <p:sp>
        <p:nvSpPr>
          <p:cNvPr id="3" name="図プレースホルダ 2"/>
          <p:cNvSpPr>
            <a:spLocks noGrp="1"/>
          </p:cNvSpPr>
          <p:nvPr>
            <p:ph type="pic" idx="1"/>
          </p:nvPr>
        </p:nvSpPr>
        <p:spPr>
          <a:xfrm>
            <a:off x="2389482" y="612775"/>
            <a:ext cx="7315200" cy="4114800"/>
          </a:xfrm>
        </p:spPr>
        <p:txBody>
          <a:bodyPr/>
          <a:lstStyle>
            <a:lvl1pPr marL="0" indent="0">
              <a:buNone/>
              <a:defRPr sz="3082"/>
            </a:lvl1pPr>
            <a:lvl2pPr marL="440041" indent="0">
              <a:buNone/>
              <a:defRPr sz="2696"/>
            </a:lvl2pPr>
            <a:lvl3pPr marL="880082" indent="0">
              <a:buNone/>
              <a:defRPr sz="2311"/>
            </a:lvl3pPr>
            <a:lvl4pPr marL="1320121" indent="0">
              <a:buNone/>
              <a:defRPr sz="1926"/>
            </a:lvl4pPr>
            <a:lvl5pPr marL="1760147" indent="0">
              <a:buNone/>
              <a:defRPr sz="1926"/>
            </a:lvl5pPr>
            <a:lvl6pPr marL="2200186" indent="0">
              <a:buNone/>
              <a:defRPr sz="1926"/>
            </a:lvl6pPr>
            <a:lvl7pPr marL="2640226" indent="0">
              <a:buNone/>
              <a:defRPr sz="1926"/>
            </a:lvl7pPr>
            <a:lvl8pPr marL="3080260" indent="0">
              <a:buNone/>
              <a:defRPr sz="1926"/>
            </a:lvl8pPr>
            <a:lvl9pPr marL="3520295" indent="0">
              <a:buNone/>
              <a:defRPr sz="1926"/>
            </a:lvl9pPr>
          </a:lstStyle>
          <a:p>
            <a:pPr lvl="0"/>
            <a:endParaRPr lang="ja-JP" altLang="en-US" noProof="0"/>
          </a:p>
        </p:txBody>
      </p:sp>
      <p:sp>
        <p:nvSpPr>
          <p:cNvPr id="4" name="テキスト プレースホルダ 3"/>
          <p:cNvSpPr>
            <a:spLocks noGrp="1"/>
          </p:cNvSpPr>
          <p:nvPr>
            <p:ph type="body" sz="half" idx="2"/>
          </p:nvPr>
        </p:nvSpPr>
        <p:spPr>
          <a:xfrm>
            <a:off x="2389482" y="5367393"/>
            <a:ext cx="7315200" cy="804863"/>
          </a:xfrm>
        </p:spPr>
        <p:txBody>
          <a:bodyPr/>
          <a:lstStyle>
            <a:lvl1pPr marL="0" indent="0">
              <a:buNone/>
              <a:defRPr sz="1348"/>
            </a:lvl1pPr>
            <a:lvl2pPr marL="440041" indent="0">
              <a:buNone/>
              <a:defRPr sz="1156"/>
            </a:lvl2pPr>
            <a:lvl3pPr marL="880082" indent="0">
              <a:buNone/>
              <a:defRPr sz="963"/>
            </a:lvl3pPr>
            <a:lvl4pPr marL="1320121" indent="0">
              <a:buNone/>
              <a:defRPr sz="770"/>
            </a:lvl4pPr>
            <a:lvl5pPr marL="1760147" indent="0">
              <a:buNone/>
              <a:defRPr sz="770"/>
            </a:lvl5pPr>
            <a:lvl6pPr marL="2200186" indent="0">
              <a:buNone/>
              <a:defRPr sz="770"/>
            </a:lvl6pPr>
            <a:lvl7pPr marL="2640226" indent="0">
              <a:buNone/>
              <a:defRPr sz="770"/>
            </a:lvl7pPr>
            <a:lvl8pPr marL="3080260" indent="0">
              <a:buNone/>
              <a:defRPr sz="770"/>
            </a:lvl8pPr>
            <a:lvl9pPr marL="3520295" indent="0">
              <a:buNone/>
              <a:defRPr sz="77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844DBD-6086-430E-8560-77933B2143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524651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7" y="273050"/>
            <a:ext cx="4011319"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7676" y="273091"/>
            <a:ext cx="6814726" cy="5853113"/>
          </a:xfrm>
        </p:spPr>
        <p:txBody>
          <a:bodyPr/>
          <a:lstStyle>
            <a:lvl1pPr>
              <a:defRPr sz="3201"/>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7" y="1435103"/>
            <a:ext cx="4011319" cy="4691063"/>
          </a:xfrm>
        </p:spPr>
        <p:txBody>
          <a:bodyPr/>
          <a:lstStyle>
            <a:lvl1pPr marL="0" indent="0">
              <a:buNone/>
              <a:defRPr sz="1400"/>
            </a:lvl1pPr>
            <a:lvl2pPr marL="457232" indent="0">
              <a:buNone/>
              <a:defRPr sz="1200"/>
            </a:lvl2pPr>
            <a:lvl3pPr marL="914466" indent="0">
              <a:buNone/>
              <a:defRPr sz="1000"/>
            </a:lvl3pPr>
            <a:lvl4pPr marL="1371698"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3"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72417410-B872-4FAE-BC20-52C51A3D312F}" type="slidenum">
              <a:rPr lang="en-US" altLang="ja-JP"/>
              <a:pPr/>
              <a:t>‹#›</a:t>
            </a:fld>
            <a:endParaRPr lang="en-US" altLang="ja-JP"/>
          </a:p>
        </p:txBody>
      </p:sp>
    </p:spTree>
    <p:extLst>
      <p:ext uri="{BB962C8B-B14F-4D97-AF65-F5344CB8AC3E}">
        <p14:creationId xmlns:p14="http://schemas.microsoft.com/office/powerpoint/2010/main" val="1754749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481"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481" y="612775"/>
            <a:ext cx="7315200" cy="4114800"/>
          </a:xfrm>
        </p:spPr>
        <p:txBody>
          <a:bodyPr/>
          <a:lstStyle>
            <a:lvl1pPr marL="0" indent="0">
              <a:buNone/>
              <a:defRPr sz="3201"/>
            </a:lvl1pPr>
            <a:lvl2pPr marL="457232" indent="0">
              <a:buNone/>
              <a:defRPr sz="2801"/>
            </a:lvl2pPr>
            <a:lvl3pPr marL="914466" indent="0">
              <a:buNone/>
              <a:defRPr sz="2400"/>
            </a:lvl3pPr>
            <a:lvl4pPr marL="1371698" indent="0">
              <a:buNone/>
              <a:defRPr sz="2000"/>
            </a:lvl4pPr>
            <a:lvl5pPr marL="1828931" indent="0">
              <a:buNone/>
              <a:defRPr sz="2000"/>
            </a:lvl5pPr>
            <a:lvl6pPr marL="2286164" indent="0">
              <a:buNone/>
              <a:defRPr sz="2000"/>
            </a:lvl6pPr>
            <a:lvl7pPr marL="2743397" indent="0">
              <a:buNone/>
              <a:defRPr sz="2000"/>
            </a:lvl7pPr>
            <a:lvl8pPr marL="3200630" indent="0">
              <a:buNone/>
              <a:defRPr sz="2000"/>
            </a:lvl8pPr>
            <a:lvl9pPr marL="3657863"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481" y="5367338"/>
            <a:ext cx="7315200" cy="804862"/>
          </a:xfrm>
        </p:spPr>
        <p:txBody>
          <a:bodyPr/>
          <a:lstStyle>
            <a:lvl1pPr marL="0" indent="0">
              <a:buNone/>
              <a:defRPr sz="1400"/>
            </a:lvl1pPr>
            <a:lvl2pPr marL="457232" indent="0">
              <a:buNone/>
              <a:defRPr sz="1200"/>
            </a:lvl2pPr>
            <a:lvl3pPr marL="914466" indent="0">
              <a:buNone/>
              <a:defRPr sz="1000"/>
            </a:lvl3pPr>
            <a:lvl4pPr marL="1371698" indent="0">
              <a:buNone/>
              <a:defRPr sz="900"/>
            </a:lvl4pPr>
            <a:lvl5pPr marL="1828931" indent="0">
              <a:buNone/>
              <a:defRPr sz="900"/>
            </a:lvl5pPr>
            <a:lvl6pPr marL="2286164" indent="0">
              <a:buNone/>
              <a:defRPr sz="900"/>
            </a:lvl6pPr>
            <a:lvl7pPr marL="2743397" indent="0">
              <a:buNone/>
              <a:defRPr sz="900"/>
            </a:lvl7pPr>
            <a:lvl8pPr marL="3200630" indent="0">
              <a:buNone/>
              <a:defRPr sz="900"/>
            </a:lvl8pPr>
            <a:lvl9pPr marL="3657863"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0" hangingPunct="0">
              <a:defRPr/>
            </a:lvl1pPr>
          </a:lstStyle>
          <a:p>
            <a:fld id="{13BD40C4-DAE9-48A4-A891-207269B9E262}" type="slidenum">
              <a:rPr lang="en-US" altLang="ja-JP"/>
              <a:pPr/>
              <a:t>‹#›</a:t>
            </a:fld>
            <a:endParaRPr lang="en-US" altLang="ja-JP"/>
          </a:p>
        </p:txBody>
      </p:sp>
    </p:spTree>
    <p:extLst>
      <p:ext uri="{BB962C8B-B14F-4D97-AF65-F5344CB8AC3E}">
        <p14:creationId xmlns:p14="http://schemas.microsoft.com/office/powerpoint/2010/main" val="17530477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6D510327-F598-4287-BBC3-EC716E449B30}" type="slidenum">
              <a:rPr lang="en-US" altLang="ja-JP"/>
              <a:pPr/>
              <a:t>‹#›</a:t>
            </a:fld>
            <a:endParaRPr lang="en-US" altLang="ja-JP"/>
          </a:p>
        </p:txBody>
      </p:sp>
    </p:spTree>
    <p:extLst>
      <p:ext uri="{BB962C8B-B14F-4D97-AF65-F5344CB8AC3E}">
        <p14:creationId xmlns:p14="http://schemas.microsoft.com/office/powerpoint/2010/main" val="24146503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1"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2" y="609600"/>
            <a:ext cx="7591778"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ltLang="ja-JP"/>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0" hangingPunct="0">
              <a:defRPr/>
            </a:lvl1pPr>
          </a:lstStyle>
          <a:p>
            <a:fld id="{9C066C38-8ADE-4B8B-8CE2-8C26B7EBDCB8}" type="slidenum">
              <a:rPr lang="en-US" altLang="ja-JP"/>
              <a:pPr/>
              <a:t>‹#›</a:t>
            </a:fld>
            <a:endParaRPr lang="en-US" altLang="ja-JP"/>
          </a:p>
        </p:txBody>
      </p:sp>
    </p:spTree>
    <p:extLst>
      <p:ext uri="{BB962C8B-B14F-4D97-AF65-F5344CB8AC3E}">
        <p14:creationId xmlns:p14="http://schemas.microsoft.com/office/powerpoint/2010/main" val="9725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81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2" rIns="91390" bIns="45692" numCol="1" anchor="ctr" anchorCtr="0" compatLnSpc="1">
            <a:prstTxWarp prst="textNoShape">
              <a:avLst/>
            </a:prstTxWarp>
          </a:bodyPr>
          <a:lstStyle/>
          <a:p>
            <a:pPr lvl="0"/>
            <a:r>
              <a:rPr lang="ja-JP" altLang="en-US"/>
              <a:t>マスター タイトルの書式設定</a:t>
            </a:r>
          </a:p>
        </p:txBody>
      </p:sp>
      <p:sp>
        <p:nvSpPr>
          <p:cNvPr id="2560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0" tIns="45692" rIns="91390" bIns="45692"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defRPr sz="1348" b="0">
                <a:latin typeface="Times New Roman" pitchFamily="18" charset="0"/>
                <a:ea typeface="+mn-ea"/>
              </a:defRPr>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lgn="ctr">
              <a:defRPr sz="1348" b="0">
                <a:latin typeface="Times New Roman" pitchFamily="18" charset="0"/>
                <a:ea typeface="+mn-ea"/>
              </a:defRPr>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90" tIns="45692" rIns="91390" bIns="45692" numCol="1" anchor="t" anchorCtr="0" compatLnSpc="1">
            <a:prstTxWarp prst="textNoShape">
              <a:avLst/>
            </a:prstTxWarp>
          </a:bodyPr>
          <a:lstStyle>
            <a:lvl1pPr algn="r">
              <a:defRPr sz="1348" b="0">
                <a:latin typeface="Times New Roman" pitchFamily="18" charset="0"/>
                <a:ea typeface="+mn-ea"/>
              </a:defRPr>
            </a:lvl1pPr>
          </a:lstStyle>
          <a:p>
            <a:pPr>
              <a:defRPr/>
            </a:pPr>
            <a:fld id="{013B51CD-69F0-4245-BBAE-7D6EBEFA3A4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0426536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4362" r:id="rId12"/>
  </p:sldLayoutIdLst>
  <p:txStyles>
    <p:titleStyle>
      <a:lvl1pPr algn="ctr" rtl="0" eaLnBrk="0" fontAlgn="base" hangingPunct="0">
        <a:spcBef>
          <a:spcPct val="0"/>
        </a:spcBef>
        <a:spcAft>
          <a:spcPct val="0"/>
        </a:spcAft>
        <a:defRPr kumimoji="1" sz="4237">
          <a:solidFill>
            <a:schemeClr val="tx2"/>
          </a:solidFill>
          <a:latin typeface="+mj-lt"/>
          <a:ea typeface="+mj-ea"/>
          <a:cs typeface="+mj-cs"/>
        </a:defRPr>
      </a:lvl1pPr>
      <a:lvl2pPr algn="ctr" rtl="0" eaLnBrk="0" fontAlgn="base" hangingPunct="0">
        <a:spcBef>
          <a:spcPct val="0"/>
        </a:spcBef>
        <a:spcAft>
          <a:spcPct val="0"/>
        </a:spcAft>
        <a:defRPr kumimoji="1" sz="4237">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237">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237">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237">
          <a:solidFill>
            <a:schemeClr val="tx2"/>
          </a:solidFill>
          <a:latin typeface="Times New Roman" pitchFamily="18" charset="0"/>
          <a:ea typeface="ＭＳ Ｐゴシック" pitchFamily="50" charset="-128"/>
        </a:defRPr>
      </a:lvl5pPr>
      <a:lvl6pPr marL="440041" algn="ctr" rtl="0" fontAlgn="base">
        <a:spcBef>
          <a:spcPct val="0"/>
        </a:spcBef>
        <a:spcAft>
          <a:spcPct val="0"/>
        </a:spcAft>
        <a:defRPr kumimoji="1" sz="4237">
          <a:solidFill>
            <a:schemeClr val="tx2"/>
          </a:solidFill>
          <a:latin typeface="Times New Roman" pitchFamily="18" charset="0"/>
          <a:ea typeface="ＭＳ Ｐゴシック" pitchFamily="50" charset="-128"/>
        </a:defRPr>
      </a:lvl6pPr>
      <a:lvl7pPr marL="880082" algn="ctr" rtl="0" fontAlgn="base">
        <a:spcBef>
          <a:spcPct val="0"/>
        </a:spcBef>
        <a:spcAft>
          <a:spcPct val="0"/>
        </a:spcAft>
        <a:defRPr kumimoji="1" sz="4237">
          <a:solidFill>
            <a:schemeClr val="tx2"/>
          </a:solidFill>
          <a:latin typeface="Times New Roman" pitchFamily="18" charset="0"/>
          <a:ea typeface="ＭＳ Ｐゴシック" pitchFamily="50" charset="-128"/>
        </a:defRPr>
      </a:lvl7pPr>
      <a:lvl8pPr marL="1320121" algn="ctr" rtl="0" fontAlgn="base">
        <a:spcBef>
          <a:spcPct val="0"/>
        </a:spcBef>
        <a:spcAft>
          <a:spcPct val="0"/>
        </a:spcAft>
        <a:defRPr kumimoji="1" sz="4237">
          <a:solidFill>
            <a:schemeClr val="tx2"/>
          </a:solidFill>
          <a:latin typeface="Times New Roman" pitchFamily="18" charset="0"/>
          <a:ea typeface="ＭＳ Ｐゴシック" pitchFamily="50" charset="-128"/>
        </a:defRPr>
      </a:lvl8pPr>
      <a:lvl9pPr marL="1760147" algn="ctr" rtl="0" fontAlgn="base">
        <a:spcBef>
          <a:spcPct val="0"/>
        </a:spcBef>
        <a:spcAft>
          <a:spcPct val="0"/>
        </a:spcAft>
        <a:defRPr kumimoji="1" sz="4237">
          <a:solidFill>
            <a:schemeClr val="tx2"/>
          </a:solidFill>
          <a:latin typeface="Times New Roman" pitchFamily="18" charset="0"/>
          <a:ea typeface="ＭＳ Ｐゴシック" pitchFamily="50" charset="-128"/>
        </a:defRPr>
      </a:lvl9pPr>
    </p:titleStyle>
    <p:bodyStyle>
      <a:lvl1pPr marL="330032" indent="-330032" algn="l" rtl="0" eaLnBrk="0" fontAlgn="base" hangingPunct="0">
        <a:spcBef>
          <a:spcPct val="20000"/>
        </a:spcBef>
        <a:spcAft>
          <a:spcPct val="0"/>
        </a:spcAft>
        <a:buChar char="•"/>
        <a:defRPr kumimoji="1" sz="3082">
          <a:solidFill>
            <a:schemeClr val="tx1"/>
          </a:solidFill>
          <a:latin typeface="+mn-lt"/>
          <a:ea typeface="+mn-ea"/>
          <a:cs typeface="+mn-cs"/>
        </a:defRPr>
      </a:lvl1pPr>
      <a:lvl2pPr marL="715056" indent="-275015" algn="l" rtl="0" eaLnBrk="0" fontAlgn="base" hangingPunct="0">
        <a:spcBef>
          <a:spcPct val="20000"/>
        </a:spcBef>
        <a:spcAft>
          <a:spcPct val="0"/>
        </a:spcAft>
        <a:buChar char="–"/>
        <a:defRPr kumimoji="1" sz="2696">
          <a:solidFill>
            <a:schemeClr val="tx1"/>
          </a:solidFill>
          <a:latin typeface="+mn-lt"/>
          <a:ea typeface="+mn-ea"/>
        </a:defRPr>
      </a:lvl2pPr>
      <a:lvl3pPr marL="1100095" indent="-220019" algn="l" rtl="0" eaLnBrk="0" fontAlgn="base" hangingPunct="0">
        <a:spcBef>
          <a:spcPct val="20000"/>
        </a:spcBef>
        <a:spcAft>
          <a:spcPct val="0"/>
        </a:spcAft>
        <a:buChar char="•"/>
        <a:defRPr kumimoji="1" sz="2311">
          <a:solidFill>
            <a:schemeClr val="tx1"/>
          </a:solidFill>
          <a:latin typeface="+mn-lt"/>
          <a:ea typeface="+mn-ea"/>
        </a:defRPr>
      </a:lvl3pPr>
      <a:lvl4pPr marL="1540130" indent="-220019" algn="l" rtl="0" eaLnBrk="0" fontAlgn="base" hangingPunct="0">
        <a:spcBef>
          <a:spcPct val="20000"/>
        </a:spcBef>
        <a:spcAft>
          <a:spcPct val="0"/>
        </a:spcAft>
        <a:buChar char="–"/>
        <a:defRPr kumimoji="1" sz="1926">
          <a:solidFill>
            <a:schemeClr val="tx1"/>
          </a:solidFill>
          <a:latin typeface="+mn-lt"/>
          <a:ea typeface="+mn-ea"/>
        </a:defRPr>
      </a:lvl4pPr>
      <a:lvl5pPr marL="1980163" indent="-220019" algn="l" rtl="0" eaLnBrk="0" fontAlgn="base" hangingPunct="0">
        <a:spcBef>
          <a:spcPct val="20000"/>
        </a:spcBef>
        <a:spcAft>
          <a:spcPct val="0"/>
        </a:spcAft>
        <a:buChar char="»"/>
        <a:defRPr kumimoji="1" sz="1926">
          <a:solidFill>
            <a:schemeClr val="tx1"/>
          </a:solidFill>
          <a:latin typeface="+mn-lt"/>
          <a:ea typeface="+mn-ea"/>
        </a:defRPr>
      </a:lvl5pPr>
      <a:lvl6pPr marL="2420204" indent="-220019" algn="l" rtl="0" fontAlgn="base">
        <a:spcBef>
          <a:spcPct val="20000"/>
        </a:spcBef>
        <a:spcAft>
          <a:spcPct val="0"/>
        </a:spcAft>
        <a:buChar char="»"/>
        <a:defRPr kumimoji="1" sz="1926">
          <a:solidFill>
            <a:schemeClr val="tx1"/>
          </a:solidFill>
          <a:latin typeface="+mn-lt"/>
          <a:ea typeface="+mn-ea"/>
        </a:defRPr>
      </a:lvl6pPr>
      <a:lvl7pPr marL="2860242" indent="-220019" algn="l" rtl="0" fontAlgn="base">
        <a:spcBef>
          <a:spcPct val="20000"/>
        </a:spcBef>
        <a:spcAft>
          <a:spcPct val="0"/>
        </a:spcAft>
        <a:buChar char="»"/>
        <a:defRPr kumimoji="1" sz="1926">
          <a:solidFill>
            <a:schemeClr val="tx1"/>
          </a:solidFill>
          <a:latin typeface="+mn-lt"/>
          <a:ea typeface="+mn-ea"/>
        </a:defRPr>
      </a:lvl7pPr>
      <a:lvl8pPr marL="3300268" indent="-220019" algn="l" rtl="0" fontAlgn="base">
        <a:spcBef>
          <a:spcPct val="20000"/>
        </a:spcBef>
        <a:spcAft>
          <a:spcPct val="0"/>
        </a:spcAft>
        <a:buChar char="»"/>
        <a:defRPr kumimoji="1" sz="1926">
          <a:solidFill>
            <a:schemeClr val="tx1"/>
          </a:solidFill>
          <a:latin typeface="+mn-lt"/>
          <a:ea typeface="+mn-ea"/>
        </a:defRPr>
      </a:lvl8pPr>
      <a:lvl9pPr marL="3740308" indent="-220019" algn="l" rtl="0" fontAlgn="base">
        <a:spcBef>
          <a:spcPct val="20000"/>
        </a:spcBef>
        <a:spcAft>
          <a:spcPct val="0"/>
        </a:spcAft>
        <a:buChar char="»"/>
        <a:defRPr kumimoji="1" sz="1926">
          <a:solidFill>
            <a:schemeClr val="tx1"/>
          </a:solidFill>
          <a:latin typeface="+mn-lt"/>
          <a:ea typeface="+mn-ea"/>
        </a:defRPr>
      </a:lvl9pPr>
    </p:bodyStyle>
    <p:otherStyle>
      <a:defPPr>
        <a:defRPr lang="ja-JP"/>
      </a:defPPr>
      <a:lvl1pPr marL="0" algn="l" defTabSz="880082" rtl="0" eaLnBrk="1" latinLnBrk="0" hangingPunct="1">
        <a:defRPr kumimoji="1" sz="1733" kern="1200">
          <a:solidFill>
            <a:schemeClr val="tx1"/>
          </a:solidFill>
          <a:latin typeface="+mn-lt"/>
          <a:ea typeface="+mn-ea"/>
          <a:cs typeface="+mn-cs"/>
        </a:defRPr>
      </a:lvl1pPr>
      <a:lvl2pPr marL="440041" algn="l" defTabSz="880082" rtl="0" eaLnBrk="1" latinLnBrk="0" hangingPunct="1">
        <a:defRPr kumimoji="1" sz="1733" kern="1200">
          <a:solidFill>
            <a:schemeClr val="tx1"/>
          </a:solidFill>
          <a:latin typeface="+mn-lt"/>
          <a:ea typeface="+mn-ea"/>
          <a:cs typeface="+mn-cs"/>
        </a:defRPr>
      </a:lvl2pPr>
      <a:lvl3pPr marL="880082" algn="l" defTabSz="880082" rtl="0" eaLnBrk="1" latinLnBrk="0" hangingPunct="1">
        <a:defRPr kumimoji="1" sz="1733" kern="1200">
          <a:solidFill>
            <a:schemeClr val="tx1"/>
          </a:solidFill>
          <a:latin typeface="+mn-lt"/>
          <a:ea typeface="+mn-ea"/>
          <a:cs typeface="+mn-cs"/>
        </a:defRPr>
      </a:lvl3pPr>
      <a:lvl4pPr marL="1320121" algn="l" defTabSz="880082" rtl="0" eaLnBrk="1" latinLnBrk="0" hangingPunct="1">
        <a:defRPr kumimoji="1" sz="1733" kern="1200">
          <a:solidFill>
            <a:schemeClr val="tx1"/>
          </a:solidFill>
          <a:latin typeface="+mn-lt"/>
          <a:ea typeface="+mn-ea"/>
          <a:cs typeface="+mn-cs"/>
        </a:defRPr>
      </a:lvl4pPr>
      <a:lvl5pPr marL="1760147" algn="l" defTabSz="880082" rtl="0" eaLnBrk="1" latinLnBrk="0" hangingPunct="1">
        <a:defRPr kumimoji="1" sz="1733" kern="1200">
          <a:solidFill>
            <a:schemeClr val="tx1"/>
          </a:solidFill>
          <a:latin typeface="+mn-lt"/>
          <a:ea typeface="+mn-ea"/>
          <a:cs typeface="+mn-cs"/>
        </a:defRPr>
      </a:lvl5pPr>
      <a:lvl6pPr marL="2200186" algn="l" defTabSz="880082" rtl="0" eaLnBrk="1" latinLnBrk="0" hangingPunct="1">
        <a:defRPr kumimoji="1" sz="1733" kern="1200">
          <a:solidFill>
            <a:schemeClr val="tx1"/>
          </a:solidFill>
          <a:latin typeface="+mn-lt"/>
          <a:ea typeface="+mn-ea"/>
          <a:cs typeface="+mn-cs"/>
        </a:defRPr>
      </a:lvl6pPr>
      <a:lvl7pPr marL="2640226" algn="l" defTabSz="880082" rtl="0" eaLnBrk="1" latinLnBrk="0" hangingPunct="1">
        <a:defRPr kumimoji="1" sz="1733" kern="1200">
          <a:solidFill>
            <a:schemeClr val="tx1"/>
          </a:solidFill>
          <a:latin typeface="+mn-lt"/>
          <a:ea typeface="+mn-ea"/>
          <a:cs typeface="+mn-cs"/>
        </a:defRPr>
      </a:lvl7pPr>
      <a:lvl8pPr marL="3080260" algn="l" defTabSz="880082" rtl="0" eaLnBrk="1" latinLnBrk="0" hangingPunct="1">
        <a:defRPr kumimoji="1" sz="1733" kern="1200">
          <a:solidFill>
            <a:schemeClr val="tx1"/>
          </a:solidFill>
          <a:latin typeface="+mn-lt"/>
          <a:ea typeface="+mn-ea"/>
          <a:cs typeface="+mn-cs"/>
        </a:defRPr>
      </a:lvl8pPr>
      <a:lvl9pPr marL="3520295" algn="l" defTabSz="880082" rtl="0" eaLnBrk="1" latinLnBrk="0" hangingPunct="1">
        <a:defRPr kumimoji="1"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ja-JP"/>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5BB98-A2AD-41C3-AD37-639221BD1057}" type="slidenum">
              <a:rPr lang="en-US" altLang="ja-JP" smtClean="0"/>
              <a:pPr/>
              <a:t>‹#›</a:t>
            </a:fld>
            <a:endParaRPr lang="en-US" altLang="ja-JP"/>
          </a:p>
        </p:txBody>
      </p:sp>
    </p:spTree>
    <p:extLst>
      <p:ext uri="{BB962C8B-B14F-4D97-AF65-F5344CB8AC3E}">
        <p14:creationId xmlns:p14="http://schemas.microsoft.com/office/powerpoint/2010/main" val="2657952367"/>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3"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eaLnBrk="1" hangingPunct="1">
              <a:defRPr sz="1181" b="0">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ctr" eaLnBrk="1" hangingPunct="1">
              <a:defRPr sz="1181" b="0">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3"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r" eaLnBrk="1" hangingPunct="1">
              <a:defRPr sz="1181"/>
            </a:lvl1pPr>
          </a:lstStyle>
          <a:p>
            <a:fld id="{4843377D-B187-417E-93DF-C464B2707147}" type="slidenum">
              <a:rPr lang="en-US" altLang="ja-JP"/>
              <a:pPr/>
              <a:t>‹#›</a:t>
            </a:fld>
            <a:endParaRPr lang="en-US" altLang="ja-JP"/>
          </a:p>
        </p:txBody>
      </p:sp>
    </p:spTree>
    <p:extLst>
      <p:ext uri="{BB962C8B-B14F-4D97-AF65-F5344CB8AC3E}">
        <p14:creationId xmlns:p14="http://schemas.microsoft.com/office/powerpoint/2010/main" val="4200661072"/>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kumimoji="1" sz="3714">
          <a:solidFill>
            <a:schemeClr val="tx2"/>
          </a:solidFill>
          <a:latin typeface="+mj-lt"/>
          <a:ea typeface="+mj-ea"/>
          <a:cs typeface="+mj-cs"/>
        </a:defRPr>
      </a:lvl1pPr>
      <a:lvl2pPr algn="ctr" rtl="0" eaLnBrk="0" fontAlgn="base" hangingPunct="0">
        <a:spcBef>
          <a:spcPct val="0"/>
        </a:spcBef>
        <a:spcAft>
          <a:spcPct val="0"/>
        </a:spcAft>
        <a:defRPr kumimoji="1" sz="3714">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3714">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3714">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3714">
          <a:solidFill>
            <a:schemeClr val="tx2"/>
          </a:solidFill>
          <a:latin typeface="Times New Roman" pitchFamily="18" charset="0"/>
          <a:ea typeface="ＭＳ Ｐゴシック" pitchFamily="50" charset="-128"/>
        </a:defRPr>
      </a:lvl5pPr>
      <a:lvl6pPr marL="384196" algn="ctr" rtl="0" fontAlgn="base">
        <a:spcBef>
          <a:spcPct val="0"/>
        </a:spcBef>
        <a:spcAft>
          <a:spcPct val="0"/>
        </a:spcAft>
        <a:defRPr kumimoji="1" sz="3714">
          <a:solidFill>
            <a:schemeClr val="tx2"/>
          </a:solidFill>
          <a:latin typeface="Times New Roman" pitchFamily="18" charset="0"/>
          <a:ea typeface="ＭＳ Ｐゴシック" pitchFamily="50" charset="-128"/>
        </a:defRPr>
      </a:lvl6pPr>
      <a:lvl7pPr marL="768389" algn="ctr" rtl="0" fontAlgn="base">
        <a:spcBef>
          <a:spcPct val="0"/>
        </a:spcBef>
        <a:spcAft>
          <a:spcPct val="0"/>
        </a:spcAft>
        <a:defRPr kumimoji="1" sz="3714">
          <a:solidFill>
            <a:schemeClr val="tx2"/>
          </a:solidFill>
          <a:latin typeface="Times New Roman" pitchFamily="18" charset="0"/>
          <a:ea typeface="ＭＳ Ｐゴシック" pitchFamily="50" charset="-128"/>
        </a:defRPr>
      </a:lvl7pPr>
      <a:lvl8pPr marL="1152576" algn="ctr" rtl="0" fontAlgn="base">
        <a:spcBef>
          <a:spcPct val="0"/>
        </a:spcBef>
        <a:spcAft>
          <a:spcPct val="0"/>
        </a:spcAft>
        <a:defRPr kumimoji="1" sz="3714">
          <a:solidFill>
            <a:schemeClr val="tx2"/>
          </a:solidFill>
          <a:latin typeface="Times New Roman" pitchFamily="18" charset="0"/>
          <a:ea typeface="ＭＳ Ｐゴシック" pitchFamily="50" charset="-128"/>
        </a:defRPr>
      </a:lvl8pPr>
      <a:lvl9pPr marL="1536769" algn="ctr" rtl="0" fontAlgn="base">
        <a:spcBef>
          <a:spcPct val="0"/>
        </a:spcBef>
        <a:spcAft>
          <a:spcPct val="0"/>
        </a:spcAft>
        <a:defRPr kumimoji="1" sz="3714">
          <a:solidFill>
            <a:schemeClr val="tx2"/>
          </a:solidFill>
          <a:latin typeface="Times New Roman" pitchFamily="18" charset="0"/>
          <a:ea typeface="ＭＳ Ｐゴシック" pitchFamily="50" charset="-128"/>
        </a:defRPr>
      </a:lvl9pPr>
    </p:titleStyle>
    <p:bodyStyle>
      <a:lvl1pPr marL="286680" indent="-286680" algn="l" rtl="0" eaLnBrk="0" fontAlgn="base" hangingPunct="0">
        <a:spcBef>
          <a:spcPct val="20000"/>
        </a:spcBef>
        <a:spcAft>
          <a:spcPct val="0"/>
        </a:spcAft>
        <a:buChar char="•"/>
        <a:defRPr kumimoji="1" sz="2700">
          <a:solidFill>
            <a:schemeClr val="tx1"/>
          </a:solidFill>
          <a:latin typeface="+mn-lt"/>
          <a:ea typeface="+mn-ea"/>
          <a:cs typeface="+mn-cs"/>
        </a:defRPr>
      </a:lvl1pPr>
      <a:lvl2pPr marL="622928" indent="-238455" algn="l" rtl="0" eaLnBrk="0" fontAlgn="base" hangingPunct="0">
        <a:spcBef>
          <a:spcPct val="20000"/>
        </a:spcBef>
        <a:spcAft>
          <a:spcPct val="0"/>
        </a:spcAft>
        <a:buChar char="–"/>
        <a:defRPr kumimoji="1" sz="2363">
          <a:solidFill>
            <a:schemeClr val="tx1"/>
          </a:solidFill>
          <a:latin typeface="+mn-lt"/>
          <a:ea typeface="+mn-ea"/>
        </a:defRPr>
      </a:lvl2pPr>
      <a:lvl3pPr marL="959174" indent="-190228" algn="l" rtl="0" eaLnBrk="0" fontAlgn="base" hangingPunct="0">
        <a:spcBef>
          <a:spcPct val="20000"/>
        </a:spcBef>
        <a:spcAft>
          <a:spcPct val="0"/>
        </a:spcAft>
        <a:buChar char="•"/>
        <a:defRPr kumimoji="1" sz="2025">
          <a:solidFill>
            <a:schemeClr val="tx1"/>
          </a:solidFill>
          <a:latin typeface="+mn-lt"/>
          <a:ea typeface="+mn-ea"/>
        </a:defRPr>
      </a:lvl3pPr>
      <a:lvl4pPr marL="1343649" indent="-190228" algn="l" rtl="0" eaLnBrk="0" fontAlgn="base" hangingPunct="0">
        <a:spcBef>
          <a:spcPct val="20000"/>
        </a:spcBef>
        <a:spcAft>
          <a:spcPct val="0"/>
        </a:spcAft>
        <a:buChar char="–"/>
        <a:defRPr kumimoji="1" sz="1688">
          <a:solidFill>
            <a:schemeClr val="tx1"/>
          </a:solidFill>
          <a:latin typeface="+mn-lt"/>
          <a:ea typeface="+mn-ea"/>
        </a:defRPr>
      </a:lvl4pPr>
      <a:lvl5pPr marL="1726782" indent="-190228" algn="l" rtl="0" eaLnBrk="0" fontAlgn="base" hangingPunct="0">
        <a:spcBef>
          <a:spcPct val="20000"/>
        </a:spcBef>
        <a:spcAft>
          <a:spcPct val="0"/>
        </a:spcAft>
        <a:buChar char="»"/>
        <a:defRPr kumimoji="1" sz="1688">
          <a:solidFill>
            <a:schemeClr val="tx1"/>
          </a:solidFill>
          <a:latin typeface="+mn-lt"/>
          <a:ea typeface="+mn-ea"/>
        </a:defRPr>
      </a:lvl5pPr>
      <a:lvl6pPr marL="2113063" indent="-192097" algn="l" rtl="0" fontAlgn="base">
        <a:spcBef>
          <a:spcPct val="20000"/>
        </a:spcBef>
        <a:spcAft>
          <a:spcPct val="0"/>
        </a:spcAft>
        <a:buChar char="»"/>
        <a:defRPr kumimoji="1" sz="1688">
          <a:solidFill>
            <a:schemeClr val="tx1"/>
          </a:solidFill>
          <a:latin typeface="+mn-lt"/>
          <a:ea typeface="+mn-ea"/>
        </a:defRPr>
      </a:lvl6pPr>
      <a:lvl7pPr marL="2497251" indent="-192097" algn="l" rtl="0" fontAlgn="base">
        <a:spcBef>
          <a:spcPct val="20000"/>
        </a:spcBef>
        <a:spcAft>
          <a:spcPct val="0"/>
        </a:spcAft>
        <a:buChar char="»"/>
        <a:defRPr kumimoji="1" sz="1688">
          <a:solidFill>
            <a:schemeClr val="tx1"/>
          </a:solidFill>
          <a:latin typeface="+mn-lt"/>
          <a:ea typeface="+mn-ea"/>
        </a:defRPr>
      </a:lvl7pPr>
      <a:lvl8pPr marL="2881443" indent="-192097" algn="l" rtl="0" fontAlgn="base">
        <a:spcBef>
          <a:spcPct val="20000"/>
        </a:spcBef>
        <a:spcAft>
          <a:spcPct val="0"/>
        </a:spcAft>
        <a:buChar char="»"/>
        <a:defRPr kumimoji="1" sz="1688">
          <a:solidFill>
            <a:schemeClr val="tx1"/>
          </a:solidFill>
          <a:latin typeface="+mn-lt"/>
          <a:ea typeface="+mn-ea"/>
        </a:defRPr>
      </a:lvl8pPr>
      <a:lvl9pPr marL="3265635" indent="-192097" algn="l" rtl="0" fontAlgn="base">
        <a:spcBef>
          <a:spcPct val="20000"/>
        </a:spcBef>
        <a:spcAft>
          <a:spcPct val="0"/>
        </a:spcAft>
        <a:buChar char="»"/>
        <a:defRPr kumimoji="1" sz="1688">
          <a:solidFill>
            <a:schemeClr val="tx1"/>
          </a:solidFill>
          <a:latin typeface="+mn-lt"/>
          <a:ea typeface="+mn-ea"/>
        </a:defRPr>
      </a:lvl9pPr>
    </p:bodyStyle>
    <p:otherStyle>
      <a:defPPr>
        <a:defRPr lang="ja-JP"/>
      </a:defPPr>
      <a:lvl1pPr marL="0" algn="l" defTabSz="768389" rtl="0" eaLnBrk="1" latinLnBrk="0" hangingPunct="1">
        <a:defRPr kumimoji="1" sz="1519" kern="1200">
          <a:solidFill>
            <a:schemeClr val="tx1"/>
          </a:solidFill>
          <a:latin typeface="+mn-lt"/>
          <a:ea typeface="+mn-ea"/>
          <a:cs typeface="+mn-cs"/>
        </a:defRPr>
      </a:lvl1pPr>
      <a:lvl2pPr marL="384196" algn="l" defTabSz="768389" rtl="0" eaLnBrk="1" latinLnBrk="0" hangingPunct="1">
        <a:defRPr kumimoji="1" sz="1519" kern="1200">
          <a:solidFill>
            <a:schemeClr val="tx1"/>
          </a:solidFill>
          <a:latin typeface="+mn-lt"/>
          <a:ea typeface="+mn-ea"/>
          <a:cs typeface="+mn-cs"/>
        </a:defRPr>
      </a:lvl2pPr>
      <a:lvl3pPr marL="768389" algn="l" defTabSz="768389" rtl="0" eaLnBrk="1" latinLnBrk="0" hangingPunct="1">
        <a:defRPr kumimoji="1" sz="1519" kern="1200">
          <a:solidFill>
            <a:schemeClr val="tx1"/>
          </a:solidFill>
          <a:latin typeface="+mn-lt"/>
          <a:ea typeface="+mn-ea"/>
          <a:cs typeface="+mn-cs"/>
        </a:defRPr>
      </a:lvl3pPr>
      <a:lvl4pPr marL="1152576" algn="l" defTabSz="768389" rtl="0" eaLnBrk="1" latinLnBrk="0" hangingPunct="1">
        <a:defRPr kumimoji="1" sz="1519" kern="1200">
          <a:solidFill>
            <a:schemeClr val="tx1"/>
          </a:solidFill>
          <a:latin typeface="+mn-lt"/>
          <a:ea typeface="+mn-ea"/>
          <a:cs typeface="+mn-cs"/>
        </a:defRPr>
      </a:lvl4pPr>
      <a:lvl5pPr marL="1536769" algn="l" defTabSz="768389" rtl="0" eaLnBrk="1" latinLnBrk="0" hangingPunct="1">
        <a:defRPr kumimoji="1" sz="1519" kern="1200">
          <a:solidFill>
            <a:schemeClr val="tx1"/>
          </a:solidFill>
          <a:latin typeface="+mn-lt"/>
          <a:ea typeface="+mn-ea"/>
          <a:cs typeface="+mn-cs"/>
        </a:defRPr>
      </a:lvl5pPr>
      <a:lvl6pPr marL="1920963" algn="l" defTabSz="768389" rtl="0" eaLnBrk="1" latinLnBrk="0" hangingPunct="1">
        <a:defRPr kumimoji="1" sz="1519" kern="1200">
          <a:solidFill>
            <a:schemeClr val="tx1"/>
          </a:solidFill>
          <a:latin typeface="+mn-lt"/>
          <a:ea typeface="+mn-ea"/>
          <a:cs typeface="+mn-cs"/>
        </a:defRPr>
      </a:lvl6pPr>
      <a:lvl7pPr marL="2305154" algn="l" defTabSz="768389" rtl="0" eaLnBrk="1" latinLnBrk="0" hangingPunct="1">
        <a:defRPr kumimoji="1" sz="1519" kern="1200">
          <a:solidFill>
            <a:schemeClr val="tx1"/>
          </a:solidFill>
          <a:latin typeface="+mn-lt"/>
          <a:ea typeface="+mn-ea"/>
          <a:cs typeface="+mn-cs"/>
        </a:defRPr>
      </a:lvl7pPr>
      <a:lvl8pPr marL="2689341" algn="l" defTabSz="768389" rtl="0" eaLnBrk="1" latinLnBrk="0" hangingPunct="1">
        <a:defRPr kumimoji="1" sz="1519" kern="1200">
          <a:solidFill>
            <a:schemeClr val="tx1"/>
          </a:solidFill>
          <a:latin typeface="+mn-lt"/>
          <a:ea typeface="+mn-ea"/>
          <a:cs typeface="+mn-cs"/>
        </a:defRPr>
      </a:lvl8pPr>
      <a:lvl9pPr marL="3073536" algn="l" defTabSz="768389" rtl="0" eaLnBrk="1" latinLnBrk="0" hangingPunct="1">
        <a:defRPr kumimoji="1"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eaLnBrk="1" hangingPunct="1">
              <a:defRPr sz="1400" b="0">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ctr" eaLnBrk="1" hangingPunct="1">
              <a:defRPr sz="1400" b="0">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r" eaLnBrk="1" hangingPunct="1">
              <a:defRPr sz="1400"/>
            </a:lvl1pPr>
          </a:lstStyle>
          <a:p>
            <a:fld id="{4843377D-B187-417E-93DF-C464B2707147}" type="slidenum">
              <a:rPr lang="en-US" altLang="ja-JP"/>
              <a:pPr/>
              <a:t>‹#›</a:t>
            </a:fld>
            <a:endParaRPr lang="en-US" altLang="ja-JP"/>
          </a:p>
        </p:txBody>
      </p:sp>
    </p:spTree>
    <p:extLst>
      <p:ext uri="{BB962C8B-B14F-4D97-AF65-F5344CB8AC3E}">
        <p14:creationId xmlns:p14="http://schemas.microsoft.com/office/powerpoint/2010/main" val="371217349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5318"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062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5935"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1249"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39749" indent="-339749" algn="l" rtl="0" eaLnBrk="0" fontAlgn="base" hangingPunct="0">
        <a:spcBef>
          <a:spcPct val="20000"/>
        </a:spcBef>
        <a:spcAft>
          <a:spcPct val="0"/>
        </a:spcAft>
        <a:buChar char="•"/>
        <a:defRPr kumimoji="1" sz="3201">
          <a:solidFill>
            <a:schemeClr val="tx1"/>
          </a:solidFill>
          <a:latin typeface="+mn-lt"/>
          <a:ea typeface="+mn-ea"/>
          <a:cs typeface="+mn-cs"/>
        </a:defRPr>
      </a:lvl1pPr>
      <a:lvl2pPr marL="738241" indent="-282595" algn="l" rtl="0" eaLnBrk="0" fontAlgn="base" hangingPunct="0">
        <a:spcBef>
          <a:spcPct val="20000"/>
        </a:spcBef>
        <a:spcAft>
          <a:spcPct val="0"/>
        </a:spcAft>
        <a:buChar char="–"/>
        <a:defRPr kumimoji="1" sz="2801">
          <a:solidFill>
            <a:schemeClr val="tx1"/>
          </a:solidFill>
          <a:latin typeface="+mn-lt"/>
          <a:ea typeface="+mn-ea"/>
        </a:defRPr>
      </a:lvl2pPr>
      <a:lvl3pPr marL="1136732" indent="-225441" algn="l" rtl="0" eaLnBrk="0" fontAlgn="base" hangingPunct="0">
        <a:spcBef>
          <a:spcPct val="20000"/>
        </a:spcBef>
        <a:spcAft>
          <a:spcPct val="0"/>
        </a:spcAft>
        <a:buChar char="•"/>
        <a:defRPr kumimoji="1" sz="2400">
          <a:solidFill>
            <a:schemeClr val="tx1"/>
          </a:solidFill>
          <a:latin typeface="+mn-lt"/>
          <a:ea typeface="+mn-ea"/>
        </a:defRPr>
      </a:lvl3pPr>
      <a:lvl4pPr marL="1592377" indent="-225441" algn="l" rtl="0" eaLnBrk="0" fontAlgn="base" hangingPunct="0">
        <a:spcBef>
          <a:spcPct val="20000"/>
        </a:spcBef>
        <a:spcAft>
          <a:spcPct val="0"/>
        </a:spcAft>
        <a:buChar char="–"/>
        <a:defRPr kumimoji="1" sz="2000">
          <a:solidFill>
            <a:schemeClr val="tx1"/>
          </a:solidFill>
          <a:latin typeface="+mn-lt"/>
          <a:ea typeface="+mn-ea"/>
        </a:defRPr>
      </a:lvl4pPr>
      <a:lvl5pPr marL="2046435" indent="-225441" algn="l" rtl="0" eaLnBrk="0" fontAlgn="base" hangingPunct="0">
        <a:spcBef>
          <a:spcPct val="20000"/>
        </a:spcBef>
        <a:spcAft>
          <a:spcPct val="0"/>
        </a:spcAft>
        <a:buChar char="»"/>
        <a:defRPr kumimoji="1" sz="2000">
          <a:solidFill>
            <a:schemeClr val="tx1"/>
          </a:solidFill>
          <a:latin typeface="+mn-lt"/>
          <a:ea typeface="+mn-ea"/>
        </a:defRPr>
      </a:lvl5pPr>
      <a:lvl6pPr marL="2504224" indent="-227657" algn="l" rtl="0" fontAlgn="base">
        <a:spcBef>
          <a:spcPct val="20000"/>
        </a:spcBef>
        <a:spcAft>
          <a:spcPct val="0"/>
        </a:spcAft>
        <a:buChar char="»"/>
        <a:defRPr kumimoji="1" sz="2000">
          <a:solidFill>
            <a:schemeClr val="tx1"/>
          </a:solidFill>
          <a:latin typeface="+mn-lt"/>
          <a:ea typeface="+mn-ea"/>
        </a:defRPr>
      </a:lvl6pPr>
      <a:lvl7pPr marL="2959530" indent="-227657" algn="l" rtl="0" fontAlgn="base">
        <a:spcBef>
          <a:spcPct val="20000"/>
        </a:spcBef>
        <a:spcAft>
          <a:spcPct val="0"/>
        </a:spcAft>
        <a:buChar char="»"/>
        <a:defRPr kumimoji="1" sz="2000">
          <a:solidFill>
            <a:schemeClr val="tx1"/>
          </a:solidFill>
          <a:latin typeface="+mn-lt"/>
          <a:ea typeface="+mn-ea"/>
        </a:defRPr>
      </a:lvl7pPr>
      <a:lvl8pPr marL="3414841" indent="-227657" algn="l" rtl="0" fontAlgn="base">
        <a:spcBef>
          <a:spcPct val="20000"/>
        </a:spcBef>
        <a:spcAft>
          <a:spcPct val="0"/>
        </a:spcAft>
        <a:buChar char="»"/>
        <a:defRPr kumimoji="1" sz="2000">
          <a:solidFill>
            <a:schemeClr val="tx1"/>
          </a:solidFill>
          <a:latin typeface="+mn-lt"/>
          <a:ea typeface="+mn-ea"/>
        </a:defRPr>
      </a:lvl8pPr>
      <a:lvl9pPr marL="3870154" indent="-22765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0629" rtl="0" eaLnBrk="1" latinLnBrk="0" hangingPunct="1">
        <a:defRPr kumimoji="1" sz="1800" kern="1200">
          <a:solidFill>
            <a:schemeClr val="tx1"/>
          </a:solidFill>
          <a:latin typeface="+mn-lt"/>
          <a:ea typeface="+mn-ea"/>
          <a:cs typeface="+mn-cs"/>
        </a:defRPr>
      </a:lvl1pPr>
      <a:lvl2pPr marL="455318" algn="l" defTabSz="910629" rtl="0" eaLnBrk="1" latinLnBrk="0" hangingPunct="1">
        <a:defRPr kumimoji="1" sz="1800" kern="1200">
          <a:solidFill>
            <a:schemeClr val="tx1"/>
          </a:solidFill>
          <a:latin typeface="+mn-lt"/>
          <a:ea typeface="+mn-ea"/>
          <a:cs typeface="+mn-cs"/>
        </a:defRPr>
      </a:lvl2pPr>
      <a:lvl3pPr marL="910629" algn="l" defTabSz="910629" rtl="0" eaLnBrk="1" latinLnBrk="0" hangingPunct="1">
        <a:defRPr kumimoji="1" sz="1800" kern="1200">
          <a:solidFill>
            <a:schemeClr val="tx1"/>
          </a:solidFill>
          <a:latin typeface="+mn-lt"/>
          <a:ea typeface="+mn-ea"/>
          <a:cs typeface="+mn-cs"/>
        </a:defRPr>
      </a:lvl3pPr>
      <a:lvl4pPr marL="1365935" algn="l" defTabSz="910629" rtl="0" eaLnBrk="1" latinLnBrk="0" hangingPunct="1">
        <a:defRPr kumimoji="1" sz="1800" kern="1200">
          <a:solidFill>
            <a:schemeClr val="tx1"/>
          </a:solidFill>
          <a:latin typeface="+mn-lt"/>
          <a:ea typeface="+mn-ea"/>
          <a:cs typeface="+mn-cs"/>
        </a:defRPr>
      </a:lvl4pPr>
      <a:lvl5pPr marL="1821249" algn="l" defTabSz="910629" rtl="0" eaLnBrk="1" latinLnBrk="0" hangingPunct="1">
        <a:defRPr kumimoji="1" sz="1800" kern="1200">
          <a:solidFill>
            <a:schemeClr val="tx1"/>
          </a:solidFill>
          <a:latin typeface="+mn-lt"/>
          <a:ea typeface="+mn-ea"/>
          <a:cs typeface="+mn-cs"/>
        </a:defRPr>
      </a:lvl5pPr>
      <a:lvl6pPr marL="2276561" algn="l" defTabSz="910629" rtl="0" eaLnBrk="1" latinLnBrk="0" hangingPunct="1">
        <a:defRPr kumimoji="1" sz="1800" kern="1200">
          <a:solidFill>
            <a:schemeClr val="tx1"/>
          </a:solidFill>
          <a:latin typeface="+mn-lt"/>
          <a:ea typeface="+mn-ea"/>
          <a:cs typeface="+mn-cs"/>
        </a:defRPr>
      </a:lvl6pPr>
      <a:lvl7pPr marL="2731873" algn="l" defTabSz="910629" rtl="0" eaLnBrk="1" latinLnBrk="0" hangingPunct="1">
        <a:defRPr kumimoji="1" sz="1800" kern="1200">
          <a:solidFill>
            <a:schemeClr val="tx1"/>
          </a:solidFill>
          <a:latin typeface="+mn-lt"/>
          <a:ea typeface="+mn-ea"/>
          <a:cs typeface="+mn-cs"/>
        </a:defRPr>
      </a:lvl7pPr>
      <a:lvl8pPr marL="3187179" algn="l" defTabSz="910629" rtl="0" eaLnBrk="1" latinLnBrk="0" hangingPunct="1">
        <a:defRPr kumimoji="1" sz="1800" kern="1200">
          <a:solidFill>
            <a:schemeClr val="tx1"/>
          </a:solidFill>
          <a:latin typeface="+mn-lt"/>
          <a:ea typeface="+mn-ea"/>
          <a:cs typeface="+mn-cs"/>
        </a:defRPr>
      </a:lvl8pPr>
      <a:lvl9pPr marL="3642495" algn="l" defTabSz="910629"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2" tIns="45432" rIns="90872" bIns="45432" numCol="1" anchor="ctr" anchorCtr="0" compatLnSpc="1">
            <a:prstTxWarp prst="textNoShape">
              <a:avLst/>
            </a:prstTxWarp>
          </a:bodyPr>
          <a:lstStyle/>
          <a:p>
            <a:pPr lvl="0"/>
            <a:r>
              <a:rPr lang="ja-JP" altLang="en-US"/>
              <a:t>マスター タイトルの書式設定</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72" tIns="45432" rIns="90872" bIns="45432"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0872" tIns="45432" rIns="90872" bIns="45432" numCol="1" anchor="t" anchorCtr="0" compatLnSpc="1">
            <a:prstTxWarp prst="textNoShape">
              <a:avLst/>
            </a:prstTxWarp>
          </a:bodyPr>
          <a:lstStyle>
            <a:lvl1pPr eaLnBrk="1" hangingPunct="1">
              <a:defRPr sz="1400" b="0">
                <a:solidFill>
                  <a:srgbClr val="000000"/>
                </a:solidFill>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0872" tIns="45432" rIns="90872" bIns="45432" numCol="1" anchor="t" anchorCtr="0" compatLnSpc="1">
            <a:prstTxWarp prst="textNoShape">
              <a:avLst/>
            </a:prstTxWarp>
          </a:bodyPr>
          <a:lstStyle>
            <a:lvl1pPr algn="ctr" eaLnBrk="1" hangingPunct="1">
              <a:defRPr sz="1400" b="0">
                <a:solidFill>
                  <a:srgbClr val="000000"/>
                </a:solidFill>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2" y="6248400"/>
            <a:ext cx="2540000" cy="457200"/>
          </a:xfrm>
          <a:prstGeom prst="rect">
            <a:avLst/>
          </a:prstGeom>
          <a:noFill/>
          <a:ln w="9525">
            <a:noFill/>
            <a:miter lim="800000"/>
            <a:headEnd/>
            <a:tailEnd/>
          </a:ln>
          <a:effectLst/>
        </p:spPr>
        <p:txBody>
          <a:bodyPr vert="horz" wrap="square" lIns="90872" tIns="45432" rIns="90872" bIns="45432" numCol="1" anchor="t" anchorCtr="0" compatLnSpc="1">
            <a:prstTxWarp prst="textNoShape">
              <a:avLst/>
            </a:prstTxWarp>
          </a:bodyPr>
          <a:lstStyle>
            <a:lvl1pPr algn="r" eaLnBrk="1" hangingPunct="1">
              <a:defRPr sz="1400">
                <a:solidFill>
                  <a:srgbClr val="000000"/>
                </a:solidFill>
              </a:defRPr>
            </a:lvl1pPr>
          </a:lstStyle>
          <a:p>
            <a:fld id="{FF5BE626-FE74-4B21-A539-74D01B55453C}" type="slidenum">
              <a:rPr lang="en-US" altLang="ja-JP"/>
              <a:pPr/>
              <a:t>‹#›</a:t>
            </a:fld>
            <a:endParaRPr lang="en-US" altLang="ja-JP"/>
          </a:p>
        </p:txBody>
      </p:sp>
    </p:spTree>
    <p:extLst>
      <p:ext uri="{BB962C8B-B14F-4D97-AF65-F5344CB8AC3E}">
        <p14:creationId xmlns:p14="http://schemas.microsoft.com/office/powerpoint/2010/main" val="1729452119"/>
      </p:ext>
    </p:extLst>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 id="2147484465"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4413"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08822"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3224"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17634"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39749" indent="-339749" algn="l" rtl="0" eaLnBrk="0" fontAlgn="base" hangingPunct="0">
        <a:spcBef>
          <a:spcPct val="20000"/>
        </a:spcBef>
        <a:spcAft>
          <a:spcPct val="0"/>
        </a:spcAft>
        <a:buChar char="•"/>
        <a:defRPr kumimoji="1" sz="3201">
          <a:solidFill>
            <a:schemeClr val="tx1"/>
          </a:solidFill>
          <a:latin typeface="+mn-lt"/>
          <a:ea typeface="+mn-ea"/>
          <a:cs typeface="+mn-cs"/>
        </a:defRPr>
      </a:lvl1pPr>
      <a:lvl2pPr marL="736653" indent="-282595" algn="l" rtl="0" eaLnBrk="0" fontAlgn="base" hangingPunct="0">
        <a:spcBef>
          <a:spcPct val="20000"/>
        </a:spcBef>
        <a:spcAft>
          <a:spcPct val="0"/>
        </a:spcAft>
        <a:buChar char="–"/>
        <a:defRPr kumimoji="1" sz="2801">
          <a:solidFill>
            <a:schemeClr val="tx1"/>
          </a:solidFill>
          <a:latin typeface="+mn-lt"/>
          <a:ea typeface="+mn-ea"/>
        </a:defRPr>
      </a:lvl2pPr>
      <a:lvl3pPr marL="1135145" indent="-225441" algn="l" rtl="0" eaLnBrk="0" fontAlgn="base" hangingPunct="0">
        <a:spcBef>
          <a:spcPct val="20000"/>
        </a:spcBef>
        <a:spcAft>
          <a:spcPct val="0"/>
        </a:spcAft>
        <a:buChar char="•"/>
        <a:defRPr kumimoji="1" sz="2400">
          <a:solidFill>
            <a:schemeClr val="tx1"/>
          </a:solidFill>
          <a:latin typeface="+mn-lt"/>
          <a:ea typeface="+mn-ea"/>
        </a:defRPr>
      </a:lvl3pPr>
      <a:lvl4pPr marL="1589202" indent="-225441" algn="l" rtl="0" eaLnBrk="0" fontAlgn="base" hangingPunct="0">
        <a:spcBef>
          <a:spcPct val="20000"/>
        </a:spcBef>
        <a:spcAft>
          <a:spcPct val="0"/>
        </a:spcAft>
        <a:buChar char="–"/>
        <a:defRPr kumimoji="1" sz="2000">
          <a:solidFill>
            <a:schemeClr val="tx1"/>
          </a:solidFill>
          <a:latin typeface="+mn-lt"/>
          <a:ea typeface="+mn-ea"/>
        </a:defRPr>
      </a:lvl4pPr>
      <a:lvl5pPr marL="2043260" indent="-225441" algn="l" rtl="0" eaLnBrk="0" fontAlgn="base" hangingPunct="0">
        <a:spcBef>
          <a:spcPct val="20000"/>
        </a:spcBef>
        <a:spcAft>
          <a:spcPct val="0"/>
        </a:spcAft>
        <a:buChar char="»"/>
        <a:defRPr kumimoji="1" sz="2000">
          <a:solidFill>
            <a:schemeClr val="tx1"/>
          </a:solidFill>
          <a:latin typeface="+mn-lt"/>
          <a:ea typeface="+mn-ea"/>
        </a:defRPr>
      </a:lvl5pPr>
      <a:lvl6pPr marL="2499254" indent="-227207" algn="l" rtl="0" fontAlgn="base">
        <a:spcBef>
          <a:spcPct val="20000"/>
        </a:spcBef>
        <a:spcAft>
          <a:spcPct val="0"/>
        </a:spcAft>
        <a:buChar char="»"/>
        <a:defRPr kumimoji="1" sz="2000">
          <a:solidFill>
            <a:schemeClr val="tx1"/>
          </a:solidFill>
          <a:latin typeface="+mn-lt"/>
          <a:ea typeface="+mn-ea"/>
        </a:defRPr>
      </a:lvl6pPr>
      <a:lvl7pPr marL="2953661" indent="-227207" algn="l" rtl="0" fontAlgn="base">
        <a:spcBef>
          <a:spcPct val="20000"/>
        </a:spcBef>
        <a:spcAft>
          <a:spcPct val="0"/>
        </a:spcAft>
        <a:buChar char="»"/>
        <a:defRPr kumimoji="1" sz="2000">
          <a:solidFill>
            <a:schemeClr val="tx1"/>
          </a:solidFill>
          <a:latin typeface="+mn-lt"/>
          <a:ea typeface="+mn-ea"/>
        </a:defRPr>
      </a:lvl7pPr>
      <a:lvl8pPr marL="3408063" indent="-227207" algn="l" rtl="0" fontAlgn="base">
        <a:spcBef>
          <a:spcPct val="20000"/>
        </a:spcBef>
        <a:spcAft>
          <a:spcPct val="0"/>
        </a:spcAft>
        <a:buChar char="»"/>
        <a:defRPr kumimoji="1" sz="2000">
          <a:solidFill>
            <a:schemeClr val="tx1"/>
          </a:solidFill>
          <a:latin typeface="+mn-lt"/>
          <a:ea typeface="+mn-ea"/>
        </a:defRPr>
      </a:lvl8pPr>
      <a:lvl9pPr marL="3862468" indent="-22720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08822" rtl="0" eaLnBrk="1" latinLnBrk="0" hangingPunct="1">
        <a:defRPr kumimoji="1" sz="1800" kern="1200">
          <a:solidFill>
            <a:schemeClr val="tx1"/>
          </a:solidFill>
          <a:latin typeface="+mn-lt"/>
          <a:ea typeface="+mn-ea"/>
          <a:cs typeface="+mn-cs"/>
        </a:defRPr>
      </a:lvl1pPr>
      <a:lvl2pPr marL="454413" algn="l" defTabSz="908822" rtl="0" eaLnBrk="1" latinLnBrk="0" hangingPunct="1">
        <a:defRPr kumimoji="1" sz="1800" kern="1200">
          <a:solidFill>
            <a:schemeClr val="tx1"/>
          </a:solidFill>
          <a:latin typeface="+mn-lt"/>
          <a:ea typeface="+mn-ea"/>
          <a:cs typeface="+mn-cs"/>
        </a:defRPr>
      </a:lvl2pPr>
      <a:lvl3pPr marL="908822" algn="l" defTabSz="908822" rtl="0" eaLnBrk="1" latinLnBrk="0" hangingPunct="1">
        <a:defRPr kumimoji="1" sz="1800" kern="1200">
          <a:solidFill>
            <a:schemeClr val="tx1"/>
          </a:solidFill>
          <a:latin typeface="+mn-lt"/>
          <a:ea typeface="+mn-ea"/>
          <a:cs typeface="+mn-cs"/>
        </a:defRPr>
      </a:lvl3pPr>
      <a:lvl4pPr marL="1363224" algn="l" defTabSz="908822" rtl="0" eaLnBrk="1" latinLnBrk="0" hangingPunct="1">
        <a:defRPr kumimoji="1" sz="1800" kern="1200">
          <a:solidFill>
            <a:schemeClr val="tx1"/>
          </a:solidFill>
          <a:latin typeface="+mn-lt"/>
          <a:ea typeface="+mn-ea"/>
          <a:cs typeface="+mn-cs"/>
        </a:defRPr>
      </a:lvl4pPr>
      <a:lvl5pPr marL="1817634" algn="l" defTabSz="908822" rtl="0" eaLnBrk="1" latinLnBrk="0" hangingPunct="1">
        <a:defRPr kumimoji="1" sz="1800" kern="1200">
          <a:solidFill>
            <a:schemeClr val="tx1"/>
          </a:solidFill>
          <a:latin typeface="+mn-lt"/>
          <a:ea typeface="+mn-ea"/>
          <a:cs typeface="+mn-cs"/>
        </a:defRPr>
      </a:lvl5pPr>
      <a:lvl6pPr marL="2272040" algn="l" defTabSz="908822" rtl="0" eaLnBrk="1" latinLnBrk="0" hangingPunct="1">
        <a:defRPr kumimoji="1" sz="1800" kern="1200">
          <a:solidFill>
            <a:schemeClr val="tx1"/>
          </a:solidFill>
          <a:latin typeface="+mn-lt"/>
          <a:ea typeface="+mn-ea"/>
          <a:cs typeface="+mn-cs"/>
        </a:defRPr>
      </a:lvl6pPr>
      <a:lvl7pPr marL="2726448" algn="l" defTabSz="908822" rtl="0" eaLnBrk="1" latinLnBrk="0" hangingPunct="1">
        <a:defRPr kumimoji="1" sz="1800" kern="1200">
          <a:solidFill>
            <a:schemeClr val="tx1"/>
          </a:solidFill>
          <a:latin typeface="+mn-lt"/>
          <a:ea typeface="+mn-ea"/>
          <a:cs typeface="+mn-cs"/>
        </a:defRPr>
      </a:lvl7pPr>
      <a:lvl8pPr marL="3180848" algn="l" defTabSz="908822" rtl="0" eaLnBrk="1" latinLnBrk="0" hangingPunct="1">
        <a:defRPr kumimoji="1" sz="1800" kern="1200">
          <a:solidFill>
            <a:schemeClr val="tx1"/>
          </a:solidFill>
          <a:latin typeface="+mn-lt"/>
          <a:ea typeface="+mn-ea"/>
          <a:cs typeface="+mn-cs"/>
        </a:defRPr>
      </a:lvl8pPr>
      <a:lvl9pPr marL="3635261" algn="l" defTabSz="908822"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ctr" anchorCtr="0" compatLnSpc="1">
            <a:prstTxWarp prst="textNoShape">
              <a:avLst/>
            </a:prstTxWarp>
          </a:bodyPr>
          <a:lstStyle/>
          <a:p>
            <a:pPr lvl="0"/>
            <a:r>
              <a:rPr lang="ja-JP" altLang="en-US"/>
              <a:t>マスター タイトルの書式設定</a:t>
            </a:r>
          </a:p>
        </p:txBody>
      </p:sp>
      <p:sp>
        <p:nvSpPr>
          <p:cNvPr id="14339"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eaLnBrk="1" hangingPunct="1">
              <a:defRPr sz="1400" b="0">
                <a:solidFill>
                  <a:srgbClr val="000000"/>
                </a:solidFill>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ctr" eaLnBrk="1" hangingPunct="1">
              <a:defRPr sz="1400" b="0">
                <a:solidFill>
                  <a:srgbClr val="000000"/>
                </a:solidFill>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r" eaLnBrk="1" hangingPunct="1">
              <a:defRPr sz="1400">
                <a:solidFill>
                  <a:srgbClr val="000000"/>
                </a:solidFill>
              </a:defRPr>
            </a:lvl1pPr>
          </a:lstStyle>
          <a:p>
            <a:fld id="{93C3E7FF-4EC6-4F53-AFB8-E468598A5EE6}" type="slidenum">
              <a:rPr lang="en-US" altLang="ja-JP"/>
              <a:pPr/>
              <a:t>‹#›</a:t>
            </a:fld>
            <a:endParaRPr lang="en-US" altLang="ja-JP"/>
          </a:p>
        </p:txBody>
      </p:sp>
    </p:spTree>
    <p:extLst>
      <p:ext uri="{BB962C8B-B14F-4D97-AF65-F5344CB8AC3E}">
        <p14:creationId xmlns:p14="http://schemas.microsoft.com/office/powerpoint/2010/main" val="1925089677"/>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5318"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062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5935"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1249"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39749" indent="-339749" algn="l" rtl="0" eaLnBrk="0" fontAlgn="base" hangingPunct="0">
        <a:spcBef>
          <a:spcPct val="20000"/>
        </a:spcBef>
        <a:spcAft>
          <a:spcPct val="0"/>
        </a:spcAft>
        <a:buChar char="•"/>
        <a:defRPr kumimoji="1" sz="3201">
          <a:solidFill>
            <a:schemeClr val="tx1"/>
          </a:solidFill>
          <a:latin typeface="+mn-lt"/>
          <a:ea typeface="+mn-ea"/>
          <a:cs typeface="+mn-cs"/>
        </a:defRPr>
      </a:lvl1pPr>
      <a:lvl2pPr marL="738241" indent="-282595" algn="l" rtl="0" eaLnBrk="0" fontAlgn="base" hangingPunct="0">
        <a:spcBef>
          <a:spcPct val="20000"/>
        </a:spcBef>
        <a:spcAft>
          <a:spcPct val="0"/>
        </a:spcAft>
        <a:buChar char="–"/>
        <a:defRPr kumimoji="1" sz="2801">
          <a:solidFill>
            <a:schemeClr val="tx1"/>
          </a:solidFill>
          <a:latin typeface="+mn-lt"/>
          <a:ea typeface="+mn-ea"/>
        </a:defRPr>
      </a:lvl2pPr>
      <a:lvl3pPr marL="1136732" indent="-225441" algn="l" rtl="0" eaLnBrk="0" fontAlgn="base" hangingPunct="0">
        <a:spcBef>
          <a:spcPct val="20000"/>
        </a:spcBef>
        <a:spcAft>
          <a:spcPct val="0"/>
        </a:spcAft>
        <a:buChar char="•"/>
        <a:defRPr kumimoji="1" sz="2400">
          <a:solidFill>
            <a:schemeClr val="tx1"/>
          </a:solidFill>
          <a:latin typeface="+mn-lt"/>
          <a:ea typeface="+mn-ea"/>
        </a:defRPr>
      </a:lvl3pPr>
      <a:lvl4pPr marL="1592377" indent="-225441" algn="l" rtl="0" eaLnBrk="0" fontAlgn="base" hangingPunct="0">
        <a:spcBef>
          <a:spcPct val="20000"/>
        </a:spcBef>
        <a:spcAft>
          <a:spcPct val="0"/>
        </a:spcAft>
        <a:buChar char="–"/>
        <a:defRPr kumimoji="1" sz="2000">
          <a:solidFill>
            <a:schemeClr val="tx1"/>
          </a:solidFill>
          <a:latin typeface="+mn-lt"/>
          <a:ea typeface="+mn-ea"/>
        </a:defRPr>
      </a:lvl4pPr>
      <a:lvl5pPr marL="2046435" indent="-225441" algn="l" rtl="0" eaLnBrk="0" fontAlgn="base" hangingPunct="0">
        <a:spcBef>
          <a:spcPct val="20000"/>
        </a:spcBef>
        <a:spcAft>
          <a:spcPct val="0"/>
        </a:spcAft>
        <a:buChar char="»"/>
        <a:defRPr kumimoji="1" sz="2000">
          <a:solidFill>
            <a:schemeClr val="tx1"/>
          </a:solidFill>
          <a:latin typeface="+mn-lt"/>
          <a:ea typeface="+mn-ea"/>
        </a:defRPr>
      </a:lvl5pPr>
      <a:lvl6pPr marL="2504224" indent="-227657" algn="l" rtl="0" fontAlgn="base">
        <a:spcBef>
          <a:spcPct val="20000"/>
        </a:spcBef>
        <a:spcAft>
          <a:spcPct val="0"/>
        </a:spcAft>
        <a:buChar char="»"/>
        <a:defRPr kumimoji="1" sz="2000">
          <a:solidFill>
            <a:schemeClr val="tx1"/>
          </a:solidFill>
          <a:latin typeface="+mn-lt"/>
          <a:ea typeface="+mn-ea"/>
        </a:defRPr>
      </a:lvl6pPr>
      <a:lvl7pPr marL="2959530" indent="-227657" algn="l" rtl="0" fontAlgn="base">
        <a:spcBef>
          <a:spcPct val="20000"/>
        </a:spcBef>
        <a:spcAft>
          <a:spcPct val="0"/>
        </a:spcAft>
        <a:buChar char="»"/>
        <a:defRPr kumimoji="1" sz="2000">
          <a:solidFill>
            <a:schemeClr val="tx1"/>
          </a:solidFill>
          <a:latin typeface="+mn-lt"/>
          <a:ea typeface="+mn-ea"/>
        </a:defRPr>
      </a:lvl7pPr>
      <a:lvl8pPr marL="3414841" indent="-227657" algn="l" rtl="0" fontAlgn="base">
        <a:spcBef>
          <a:spcPct val="20000"/>
        </a:spcBef>
        <a:spcAft>
          <a:spcPct val="0"/>
        </a:spcAft>
        <a:buChar char="»"/>
        <a:defRPr kumimoji="1" sz="2000">
          <a:solidFill>
            <a:schemeClr val="tx1"/>
          </a:solidFill>
          <a:latin typeface="+mn-lt"/>
          <a:ea typeface="+mn-ea"/>
        </a:defRPr>
      </a:lvl8pPr>
      <a:lvl9pPr marL="3870154" indent="-22765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0629" rtl="0" eaLnBrk="1" latinLnBrk="0" hangingPunct="1">
        <a:defRPr kumimoji="1" sz="1800" kern="1200">
          <a:solidFill>
            <a:schemeClr val="tx1"/>
          </a:solidFill>
          <a:latin typeface="+mn-lt"/>
          <a:ea typeface="+mn-ea"/>
          <a:cs typeface="+mn-cs"/>
        </a:defRPr>
      </a:lvl1pPr>
      <a:lvl2pPr marL="455318" algn="l" defTabSz="910629" rtl="0" eaLnBrk="1" latinLnBrk="0" hangingPunct="1">
        <a:defRPr kumimoji="1" sz="1800" kern="1200">
          <a:solidFill>
            <a:schemeClr val="tx1"/>
          </a:solidFill>
          <a:latin typeface="+mn-lt"/>
          <a:ea typeface="+mn-ea"/>
          <a:cs typeface="+mn-cs"/>
        </a:defRPr>
      </a:lvl2pPr>
      <a:lvl3pPr marL="910629" algn="l" defTabSz="910629" rtl="0" eaLnBrk="1" latinLnBrk="0" hangingPunct="1">
        <a:defRPr kumimoji="1" sz="1800" kern="1200">
          <a:solidFill>
            <a:schemeClr val="tx1"/>
          </a:solidFill>
          <a:latin typeface="+mn-lt"/>
          <a:ea typeface="+mn-ea"/>
          <a:cs typeface="+mn-cs"/>
        </a:defRPr>
      </a:lvl3pPr>
      <a:lvl4pPr marL="1365935" algn="l" defTabSz="910629" rtl="0" eaLnBrk="1" latinLnBrk="0" hangingPunct="1">
        <a:defRPr kumimoji="1" sz="1800" kern="1200">
          <a:solidFill>
            <a:schemeClr val="tx1"/>
          </a:solidFill>
          <a:latin typeface="+mn-lt"/>
          <a:ea typeface="+mn-ea"/>
          <a:cs typeface="+mn-cs"/>
        </a:defRPr>
      </a:lvl4pPr>
      <a:lvl5pPr marL="1821249" algn="l" defTabSz="910629" rtl="0" eaLnBrk="1" latinLnBrk="0" hangingPunct="1">
        <a:defRPr kumimoji="1" sz="1800" kern="1200">
          <a:solidFill>
            <a:schemeClr val="tx1"/>
          </a:solidFill>
          <a:latin typeface="+mn-lt"/>
          <a:ea typeface="+mn-ea"/>
          <a:cs typeface="+mn-cs"/>
        </a:defRPr>
      </a:lvl5pPr>
      <a:lvl6pPr marL="2276561" algn="l" defTabSz="910629" rtl="0" eaLnBrk="1" latinLnBrk="0" hangingPunct="1">
        <a:defRPr kumimoji="1" sz="1800" kern="1200">
          <a:solidFill>
            <a:schemeClr val="tx1"/>
          </a:solidFill>
          <a:latin typeface="+mn-lt"/>
          <a:ea typeface="+mn-ea"/>
          <a:cs typeface="+mn-cs"/>
        </a:defRPr>
      </a:lvl6pPr>
      <a:lvl7pPr marL="2731873" algn="l" defTabSz="910629" rtl="0" eaLnBrk="1" latinLnBrk="0" hangingPunct="1">
        <a:defRPr kumimoji="1" sz="1800" kern="1200">
          <a:solidFill>
            <a:schemeClr val="tx1"/>
          </a:solidFill>
          <a:latin typeface="+mn-lt"/>
          <a:ea typeface="+mn-ea"/>
          <a:cs typeface="+mn-cs"/>
        </a:defRPr>
      </a:lvl7pPr>
      <a:lvl8pPr marL="3187179" algn="l" defTabSz="910629" rtl="0" eaLnBrk="1" latinLnBrk="0" hangingPunct="1">
        <a:defRPr kumimoji="1" sz="1800" kern="1200">
          <a:solidFill>
            <a:schemeClr val="tx1"/>
          </a:solidFill>
          <a:latin typeface="+mn-lt"/>
          <a:ea typeface="+mn-ea"/>
          <a:cs typeface="+mn-cs"/>
        </a:defRPr>
      </a:lvl8pPr>
      <a:lvl9pPr marL="3642495" algn="l" defTabSz="910629"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ctr" anchorCtr="0" compatLnSpc="1">
            <a:prstTxWarp prst="textNoShape">
              <a:avLst/>
            </a:prstTxWarp>
          </a:bodyPr>
          <a:lstStyle/>
          <a:p>
            <a:pPr lvl="0"/>
            <a:r>
              <a:rPr lang="ja-JP" altLang="en-US"/>
              <a:t>マスター タイトルの書式設定</a:t>
            </a:r>
          </a:p>
        </p:txBody>
      </p:sp>
      <p:sp>
        <p:nvSpPr>
          <p:cNvPr id="13315"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54" tIns="45524" rIns="91054" bIns="45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eaLnBrk="1" hangingPunct="1">
              <a:defRPr sz="1400" b="0">
                <a:solidFill>
                  <a:srgbClr val="000000"/>
                </a:solidFill>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ctr" eaLnBrk="1" hangingPunct="1">
              <a:defRPr sz="1400" b="0">
                <a:solidFill>
                  <a:srgbClr val="000000"/>
                </a:solidFill>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2" y="6248400"/>
            <a:ext cx="2540000" cy="457200"/>
          </a:xfrm>
          <a:prstGeom prst="rect">
            <a:avLst/>
          </a:prstGeom>
          <a:noFill/>
          <a:ln w="9525">
            <a:noFill/>
            <a:miter lim="800000"/>
            <a:headEnd/>
            <a:tailEnd/>
          </a:ln>
          <a:effectLst/>
        </p:spPr>
        <p:txBody>
          <a:bodyPr vert="horz" wrap="square" lIns="91054" tIns="45524" rIns="91054" bIns="45524" numCol="1" anchor="t" anchorCtr="0" compatLnSpc="1">
            <a:prstTxWarp prst="textNoShape">
              <a:avLst/>
            </a:prstTxWarp>
          </a:bodyPr>
          <a:lstStyle>
            <a:lvl1pPr algn="r" eaLnBrk="1" hangingPunct="1">
              <a:defRPr sz="1400">
                <a:solidFill>
                  <a:srgbClr val="000000"/>
                </a:solidFill>
              </a:defRPr>
            </a:lvl1pPr>
          </a:lstStyle>
          <a:p>
            <a:fld id="{CB47FCF1-ED85-459E-BB27-BEF8703481F6}" type="slidenum">
              <a:rPr lang="en-US" altLang="ja-JP"/>
              <a:pPr/>
              <a:t>‹#›</a:t>
            </a:fld>
            <a:endParaRPr lang="en-US" altLang="ja-JP"/>
          </a:p>
        </p:txBody>
      </p:sp>
    </p:spTree>
    <p:extLst>
      <p:ext uri="{BB962C8B-B14F-4D97-AF65-F5344CB8AC3E}">
        <p14:creationId xmlns:p14="http://schemas.microsoft.com/office/powerpoint/2010/main" val="1262896138"/>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5318"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062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5935"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1249"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39749" indent="-339749" algn="l" rtl="0" eaLnBrk="0" fontAlgn="base" hangingPunct="0">
        <a:spcBef>
          <a:spcPct val="20000"/>
        </a:spcBef>
        <a:spcAft>
          <a:spcPct val="0"/>
        </a:spcAft>
        <a:buChar char="•"/>
        <a:defRPr kumimoji="1" sz="3201">
          <a:solidFill>
            <a:schemeClr val="tx1"/>
          </a:solidFill>
          <a:latin typeface="+mn-lt"/>
          <a:ea typeface="+mn-ea"/>
          <a:cs typeface="+mn-cs"/>
        </a:defRPr>
      </a:lvl1pPr>
      <a:lvl2pPr marL="738241" indent="-282595" algn="l" rtl="0" eaLnBrk="0" fontAlgn="base" hangingPunct="0">
        <a:spcBef>
          <a:spcPct val="20000"/>
        </a:spcBef>
        <a:spcAft>
          <a:spcPct val="0"/>
        </a:spcAft>
        <a:buChar char="–"/>
        <a:defRPr kumimoji="1" sz="2801">
          <a:solidFill>
            <a:schemeClr val="tx1"/>
          </a:solidFill>
          <a:latin typeface="+mn-lt"/>
          <a:ea typeface="+mn-ea"/>
        </a:defRPr>
      </a:lvl2pPr>
      <a:lvl3pPr marL="1136732" indent="-225441" algn="l" rtl="0" eaLnBrk="0" fontAlgn="base" hangingPunct="0">
        <a:spcBef>
          <a:spcPct val="20000"/>
        </a:spcBef>
        <a:spcAft>
          <a:spcPct val="0"/>
        </a:spcAft>
        <a:buChar char="•"/>
        <a:defRPr kumimoji="1" sz="2400">
          <a:solidFill>
            <a:schemeClr val="tx1"/>
          </a:solidFill>
          <a:latin typeface="+mn-lt"/>
          <a:ea typeface="+mn-ea"/>
        </a:defRPr>
      </a:lvl3pPr>
      <a:lvl4pPr marL="1592377" indent="-225441" algn="l" rtl="0" eaLnBrk="0" fontAlgn="base" hangingPunct="0">
        <a:spcBef>
          <a:spcPct val="20000"/>
        </a:spcBef>
        <a:spcAft>
          <a:spcPct val="0"/>
        </a:spcAft>
        <a:buChar char="–"/>
        <a:defRPr kumimoji="1" sz="2000">
          <a:solidFill>
            <a:schemeClr val="tx1"/>
          </a:solidFill>
          <a:latin typeface="+mn-lt"/>
          <a:ea typeface="+mn-ea"/>
        </a:defRPr>
      </a:lvl4pPr>
      <a:lvl5pPr marL="2046435" indent="-225441" algn="l" rtl="0" eaLnBrk="0" fontAlgn="base" hangingPunct="0">
        <a:spcBef>
          <a:spcPct val="20000"/>
        </a:spcBef>
        <a:spcAft>
          <a:spcPct val="0"/>
        </a:spcAft>
        <a:buChar char="»"/>
        <a:defRPr kumimoji="1" sz="2000">
          <a:solidFill>
            <a:schemeClr val="tx1"/>
          </a:solidFill>
          <a:latin typeface="+mn-lt"/>
          <a:ea typeface="+mn-ea"/>
        </a:defRPr>
      </a:lvl5pPr>
      <a:lvl6pPr marL="2504224" indent="-227657" algn="l" rtl="0" fontAlgn="base">
        <a:spcBef>
          <a:spcPct val="20000"/>
        </a:spcBef>
        <a:spcAft>
          <a:spcPct val="0"/>
        </a:spcAft>
        <a:buChar char="»"/>
        <a:defRPr kumimoji="1" sz="2000">
          <a:solidFill>
            <a:schemeClr val="tx1"/>
          </a:solidFill>
          <a:latin typeface="+mn-lt"/>
          <a:ea typeface="+mn-ea"/>
        </a:defRPr>
      </a:lvl6pPr>
      <a:lvl7pPr marL="2959530" indent="-227657" algn="l" rtl="0" fontAlgn="base">
        <a:spcBef>
          <a:spcPct val="20000"/>
        </a:spcBef>
        <a:spcAft>
          <a:spcPct val="0"/>
        </a:spcAft>
        <a:buChar char="»"/>
        <a:defRPr kumimoji="1" sz="2000">
          <a:solidFill>
            <a:schemeClr val="tx1"/>
          </a:solidFill>
          <a:latin typeface="+mn-lt"/>
          <a:ea typeface="+mn-ea"/>
        </a:defRPr>
      </a:lvl7pPr>
      <a:lvl8pPr marL="3414841" indent="-227657" algn="l" rtl="0" fontAlgn="base">
        <a:spcBef>
          <a:spcPct val="20000"/>
        </a:spcBef>
        <a:spcAft>
          <a:spcPct val="0"/>
        </a:spcAft>
        <a:buChar char="»"/>
        <a:defRPr kumimoji="1" sz="2000">
          <a:solidFill>
            <a:schemeClr val="tx1"/>
          </a:solidFill>
          <a:latin typeface="+mn-lt"/>
          <a:ea typeface="+mn-ea"/>
        </a:defRPr>
      </a:lvl8pPr>
      <a:lvl9pPr marL="3870154" indent="-22765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0629" rtl="0" eaLnBrk="1" latinLnBrk="0" hangingPunct="1">
        <a:defRPr kumimoji="1" sz="1800" kern="1200">
          <a:solidFill>
            <a:schemeClr val="tx1"/>
          </a:solidFill>
          <a:latin typeface="+mn-lt"/>
          <a:ea typeface="+mn-ea"/>
          <a:cs typeface="+mn-cs"/>
        </a:defRPr>
      </a:lvl1pPr>
      <a:lvl2pPr marL="455318" algn="l" defTabSz="910629" rtl="0" eaLnBrk="1" latinLnBrk="0" hangingPunct="1">
        <a:defRPr kumimoji="1" sz="1800" kern="1200">
          <a:solidFill>
            <a:schemeClr val="tx1"/>
          </a:solidFill>
          <a:latin typeface="+mn-lt"/>
          <a:ea typeface="+mn-ea"/>
          <a:cs typeface="+mn-cs"/>
        </a:defRPr>
      </a:lvl2pPr>
      <a:lvl3pPr marL="910629" algn="l" defTabSz="910629" rtl="0" eaLnBrk="1" latinLnBrk="0" hangingPunct="1">
        <a:defRPr kumimoji="1" sz="1800" kern="1200">
          <a:solidFill>
            <a:schemeClr val="tx1"/>
          </a:solidFill>
          <a:latin typeface="+mn-lt"/>
          <a:ea typeface="+mn-ea"/>
          <a:cs typeface="+mn-cs"/>
        </a:defRPr>
      </a:lvl3pPr>
      <a:lvl4pPr marL="1365935" algn="l" defTabSz="910629" rtl="0" eaLnBrk="1" latinLnBrk="0" hangingPunct="1">
        <a:defRPr kumimoji="1" sz="1800" kern="1200">
          <a:solidFill>
            <a:schemeClr val="tx1"/>
          </a:solidFill>
          <a:latin typeface="+mn-lt"/>
          <a:ea typeface="+mn-ea"/>
          <a:cs typeface="+mn-cs"/>
        </a:defRPr>
      </a:lvl4pPr>
      <a:lvl5pPr marL="1821249" algn="l" defTabSz="910629" rtl="0" eaLnBrk="1" latinLnBrk="0" hangingPunct="1">
        <a:defRPr kumimoji="1" sz="1800" kern="1200">
          <a:solidFill>
            <a:schemeClr val="tx1"/>
          </a:solidFill>
          <a:latin typeface="+mn-lt"/>
          <a:ea typeface="+mn-ea"/>
          <a:cs typeface="+mn-cs"/>
        </a:defRPr>
      </a:lvl5pPr>
      <a:lvl6pPr marL="2276561" algn="l" defTabSz="910629" rtl="0" eaLnBrk="1" latinLnBrk="0" hangingPunct="1">
        <a:defRPr kumimoji="1" sz="1800" kern="1200">
          <a:solidFill>
            <a:schemeClr val="tx1"/>
          </a:solidFill>
          <a:latin typeface="+mn-lt"/>
          <a:ea typeface="+mn-ea"/>
          <a:cs typeface="+mn-cs"/>
        </a:defRPr>
      </a:lvl6pPr>
      <a:lvl7pPr marL="2731873" algn="l" defTabSz="910629" rtl="0" eaLnBrk="1" latinLnBrk="0" hangingPunct="1">
        <a:defRPr kumimoji="1" sz="1800" kern="1200">
          <a:solidFill>
            <a:schemeClr val="tx1"/>
          </a:solidFill>
          <a:latin typeface="+mn-lt"/>
          <a:ea typeface="+mn-ea"/>
          <a:cs typeface="+mn-cs"/>
        </a:defRPr>
      </a:lvl7pPr>
      <a:lvl8pPr marL="3187179" algn="l" defTabSz="910629" rtl="0" eaLnBrk="1" latinLnBrk="0" hangingPunct="1">
        <a:defRPr kumimoji="1" sz="1800" kern="1200">
          <a:solidFill>
            <a:schemeClr val="tx1"/>
          </a:solidFill>
          <a:latin typeface="+mn-lt"/>
          <a:ea typeface="+mn-ea"/>
          <a:cs typeface="+mn-cs"/>
        </a:defRPr>
      </a:lvl8pPr>
      <a:lvl9pPr marL="3642495" algn="l" defTabSz="910629"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43"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2"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pitchFamily="18" charset="0"/>
                <a:ea typeface="+mn-ea"/>
              </a:defRPr>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pitchFamily="18" charset="0"/>
                <a:ea typeface="+mn-ea"/>
              </a:defRPr>
            </a:lvl1pPr>
          </a:lstStyle>
          <a:p>
            <a:pPr>
              <a:defRPr/>
            </a:pPr>
            <a:endParaRPr lang="en-US" altLang="ja-JP"/>
          </a:p>
        </p:txBody>
      </p:sp>
      <p:sp>
        <p:nvSpPr>
          <p:cNvPr id="1030" name="Rectangle 6"/>
          <p:cNvSpPr>
            <a:spLocks noGrp="1" noChangeArrowheads="1"/>
          </p:cNvSpPr>
          <p:nvPr>
            <p:ph type="sldNum" sz="quarter" idx="4"/>
          </p:nvPr>
        </p:nvSpPr>
        <p:spPr bwMode="auto">
          <a:xfrm>
            <a:off x="8737602"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53894AD8-5185-43EF-B04E-212394CC34CF}" type="slidenum">
              <a:rPr lang="en-US" altLang="ja-JP"/>
              <a:pPr/>
              <a:t>‹#›</a:t>
            </a:fld>
            <a:endParaRPr lang="en-US" altLang="ja-JP"/>
          </a:p>
        </p:txBody>
      </p:sp>
    </p:spTree>
    <p:extLst>
      <p:ext uri="{BB962C8B-B14F-4D97-AF65-F5344CB8AC3E}">
        <p14:creationId xmlns:p14="http://schemas.microsoft.com/office/powerpoint/2010/main" val="3977181338"/>
      </p:ext>
    </p:extLst>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3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66"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98"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931"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25" indent="-342925" algn="l" rtl="0" eaLnBrk="0" fontAlgn="base" hangingPunct="0">
        <a:spcBef>
          <a:spcPct val="20000"/>
        </a:spcBef>
        <a:spcAft>
          <a:spcPct val="0"/>
        </a:spcAft>
        <a:buChar char="•"/>
        <a:defRPr kumimoji="1" sz="3201">
          <a:solidFill>
            <a:schemeClr val="tx1"/>
          </a:solidFill>
          <a:latin typeface="+mn-lt"/>
          <a:ea typeface="+mn-ea"/>
          <a:cs typeface="+mn-cs"/>
        </a:defRPr>
      </a:lvl1pPr>
      <a:lvl2pPr marL="743003" indent="-285771" algn="l" rtl="0" eaLnBrk="0" fontAlgn="base" hangingPunct="0">
        <a:spcBef>
          <a:spcPct val="20000"/>
        </a:spcBef>
        <a:spcAft>
          <a:spcPct val="0"/>
        </a:spcAft>
        <a:buChar char="–"/>
        <a:defRPr kumimoji="1" sz="2801">
          <a:solidFill>
            <a:schemeClr val="tx1"/>
          </a:solidFill>
          <a:latin typeface="+mn-lt"/>
          <a:ea typeface="+mn-ea"/>
        </a:defRPr>
      </a:lvl2pPr>
      <a:lvl3pPr marL="1143082" indent="-228617" algn="l" rtl="0" eaLnBrk="0" fontAlgn="base" hangingPunct="0">
        <a:spcBef>
          <a:spcPct val="20000"/>
        </a:spcBef>
        <a:spcAft>
          <a:spcPct val="0"/>
        </a:spcAft>
        <a:buChar char="•"/>
        <a:defRPr kumimoji="1" sz="2400">
          <a:solidFill>
            <a:schemeClr val="tx1"/>
          </a:solidFill>
          <a:latin typeface="+mn-lt"/>
          <a:ea typeface="+mn-ea"/>
        </a:defRPr>
      </a:lvl3pPr>
      <a:lvl4pPr marL="1600315" indent="-228617" algn="l" rtl="0" eaLnBrk="0" fontAlgn="base" hangingPunct="0">
        <a:spcBef>
          <a:spcPct val="20000"/>
        </a:spcBef>
        <a:spcAft>
          <a:spcPct val="0"/>
        </a:spcAft>
        <a:buChar char="–"/>
        <a:defRPr kumimoji="1" sz="2000">
          <a:solidFill>
            <a:schemeClr val="tx1"/>
          </a:solidFill>
          <a:latin typeface="+mn-lt"/>
          <a:ea typeface="+mn-ea"/>
        </a:defRPr>
      </a:lvl4pPr>
      <a:lvl5pPr marL="2057547" indent="-228617" algn="l" rtl="0" eaLnBrk="0" fontAlgn="base" hangingPunct="0">
        <a:spcBef>
          <a:spcPct val="20000"/>
        </a:spcBef>
        <a:spcAft>
          <a:spcPct val="0"/>
        </a:spcAft>
        <a:buChar char="»"/>
        <a:defRPr kumimoji="1" sz="2000">
          <a:solidFill>
            <a:schemeClr val="tx1"/>
          </a:solidFill>
          <a:latin typeface="+mn-lt"/>
          <a:ea typeface="+mn-ea"/>
        </a:defRPr>
      </a:lvl5pPr>
      <a:lvl6pPr marL="2514781" indent="-228617" algn="l" rtl="0" fontAlgn="base">
        <a:spcBef>
          <a:spcPct val="20000"/>
        </a:spcBef>
        <a:spcAft>
          <a:spcPct val="0"/>
        </a:spcAft>
        <a:buChar char="»"/>
        <a:defRPr kumimoji="1" sz="2000">
          <a:solidFill>
            <a:schemeClr val="tx1"/>
          </a:solidFill>
          <a:latin typeface="+mn-lt"/>
          <a:ea typeface="+mn-ea"/>
        </a:defRPr>
      </a:lvl6pPr>
      <a:lvl7pPr marL="2972013" indent="-228617" algn="l" rtl="0" fontAlgn="base">
        <a:spcBef>
          <a:spcPct val="20000"/>
        </a:spcBef>
        <a:spcAft>
          <a:spcPct val="0"/>
        </a:spcAft>
        <a:buChar char="»"/>
        <a:defRPr kumimoji="1" sz="2000">
          <a:solidFill>
            <a:schemeClr val="tx1"/>
          </a:solidFill>
          <a:latin typeface="+mn-lt"/>
          <a:ea typeface="+mn-ea"/>
        </a:defRPr>
      </a:lvl7pPr>
      <a:lvl8pPr marL="3429246" indent="-228617" algn="l" rtl="0" fontAlgn="base">
        <a:spcBef>
          <a:spcPct val="20000"/>
        </a:spcBef>
        <a:spcAft>
          <a:spcPct val="0"/>
        </a:spcAft>
        <a:buChar char="»"/>
        <a:defRPr kumimoji="1" sz="2000">
          <a:solidFill>
            <a:schemeClr val="tx1"/>
          </a:solidFill>
          <a:latin typeface="+mn-lt"/>
          <a:ea typeface="+mn-ea"/>
        </a:defRPr>
      </a:lvl8pPr>
      <a:lvl9pPr marL="3886479" indent="-22861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66" rtl="0" eaLnBrk="1" latinLnBrk="0" hangingPunct="1">
        <a:defRPr kumimoji="1" sz="1800" kern="1200">
          <a:solidFill>
            <a:schemeClr val="tx1"/>
          </a:solidFill>
          <a:latin typeface="+mn-lt"/>
          <a:ea typeface="+mn-ea"/>
          <a:cs typeface="+mn-cs"/>
        </a:defRPr>
      </a:lvl1pPr>
      <a:lvl2pPr marL="457232" algn="l" defTabSz="914466" rtl="0" eaLnBrk="1" latinLnBrk="0" hangingPunct="1">
        <a:defRPr kumimoji="1" sz="1800" kern="1200">
          <a:solidFill>
            <a:schemeClr val="tx1"/>
          </a:solidFill>
          <a:latin typeface="+mn-lt"/>
          <a:ea typeface="+mn-ea"/>
          <a:cs typeface="+mn-cs"/>
        </a:defRPr>
      </a:lvl2pPr>
      <a:lvl3pPr marL="914466" algn="l" defTabSz="914466" rtl="0" eaLnBrk="1" latinLnBrk="0" hangingPunct="1">
        <a:defRPr kumimoji="1" sz="1800" kern="1200">
          <a:solidFill>
            <a:schemeClr val="tx1"/>
          </a:solidFill>
          <a:latin typeface="+mn-lt"/>
          <a:ea typeface="+mn-ea"/>
          <a:cs typeface="+mn-cs"/>
        </a:defRPr>
      </a:lvl3pPr>
      <a:lvl4pPr marL="1371698" algn="l" defTabSz="914466" rtl="0" eaLnBrk="1" latinLnBrk="0" hangingPunct="1">
        <a:defRPr kumimoji="1" sz="1800" kern="1200">
          <a:solidFill>
            <a:schemeClr val="tx1"/>
          </a:solidFill>
          <a:latin typeface="+mn-lt"/>
          <a:ea typeface="+mn-ea"/>
          <a:cs typeface="+mn-cs"/>
        </a:defRPr>
      </a:lvl4pPr>
      <a:lvl5pPr marL="1828931" algn="l" defTabSz="914466" rtl="0" eaLnBrk="1" latinLnBrk="0" hangingPunct="1">
        <a:defRPr kumimoji="1" sz="1800" kern="1200">
          <a:solidFill>
            <a:schemeClr val="tx1"/>
          </a:solidFill>
          <a:latin typeface="+mn-lt"/>
          <a:ea typeface="+mn-ea"/>
          <a:cs typeface="+mn-cs"/>
        </a:defRPr>
      </a:lvl5pPr>
      <a:lvl6pPr marL="2286164" algn="l" defTabSz="914466" rtl="0" eaLnBrk="1" latinLnBrk="0" hangingPunct="1">
        <a:defRPr kumimoji="1" sz="1800" kern="1200">
          <a:solidFill>
            <a:schemeClr val="tx1"/>
          </a:solidFill>
          <a:latin typeface="+mn-lt"/>
          <a:ea typeface="+mn-ea"/>
          <a:cs typeface="+mn-cs"/>
        </a:defRPr>
      </a:lvl6pPr>
      <a:lvl7pPr marL="2743397" algn="l" defTabSz="914466" rtl="0" eaLnBrk="1" latinLnBrk="0" hangingPunct="1">
        <a:defRPr kumimoji="1" sz="1800" kern="1200">
          <a:solidFill>
            <a:schemeClr val="tx1"/>
          </a:solidFill>
          <a:latin typeface="+mn-lt"/>
          <a:ea typeface="+mn-ea"/>
          <a:cs typeface="+mn-cs"/>
        </a:defRPr>
      </a:lvl7pPr>
      <a:lvl8pPr marL="3200630" algn="l" defTabSz="914466" rtl="0" eaLnBrk="1" latinLnBrk="0" hangingPunct="1">
        <a:defRPr kumimoji="1" sz="1800" kern="1200">
          <a:solidFill>
            <a:schemeClr val="tx1"/>
          </a:solidFill>
          <a:latin typeface="+mn-lt"/>
          <a:ea typeface="+mn-ea"/>
          <a:cs typeface="+mn-cs"/>
        </a:defRPr>
      </a:lvl8pPr>
      <a:lvl9pPr marL="3657863" algn="l" defTabSz="914466"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9.xml"/><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1.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7.wmf"/><Relationship Id="rId12" Type="http://schemas.openxmlformats.org/officeDocument/2006/relationships/image" Target="../media/image32.jpeg"/><Relationship Id="rId2" Type="http://schemas.openxmlformats.org/officeDocument/2006/relationships/slideLayout" Target="../slideLayouts/slideLayout41.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1.wmf"/><Relationship Id="rId5" Type="http://schemas.openxmlformats.org/officeDocument/2006/relationships/image" Target="../media/image26.wmf"/><Relationship Id="rId10" Type="http://schemas.openxmlformats.org/officeDocument/2006/relationships/image" Target="../media/image30.wmf"/><Relationship Id="rId4" Type="http://schemas.openxmlformats.org/officeDocument/2006/relationships/oleObject" Target="../embeddings/oleObject2.bin"/><Relationship Id="rId9"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2711624" y="5373216"/>
            <a:ext cx="7398179" cy="1169551"/>
          </a:xfrm>
          <a:prstGeom prst="rect">
            <a:avLst/>
          </a:prstGeom>
        </p:spPr>
        <p:txBody>
          <a:bodyPr wrap="none">
            <a:spAutoFit/>
          </a:bodyPr>
          <a:lstStyle/>
          <a:p>
            <a:pPr>
              <a:spcBef>
                <a:spcPct val="50000"/>
              </a:spcBef>
            </a:pPr>
            <a:r>
              <a:rPr lang="ja-JP" altLang="en-US" sz="2800" b="1" dirty="0">
                <a:solidFill>
                  <a:srgbClr val="000000"/>
                </a:solidFill>
                <a:latin typeface="HG丸ｺﾞｼｯｸM-PRO" panose="020F0600000000000000" pitchFamily="50" charset="-128"/>
                <a:ea typeface="HG丸ｺﾞｼｯｸM-PRO" panose="020F0600000000000000" pitchFamily="50" charset="-128"/>
              </a:rPr>
              <a:t>　　　慈恵医大　耳鼻咽喉科学教室</a:t>
            </a:r>
            <a:endParaRPr lang="en-US" altLang="ja-JP" sz="2800" b="1" dirty="0">
              <a:solidFill>
                <a:srgbClr val="000000"/>
              </a:solidFill>
              <a:latin typeface="HG丸ｺﾞｼｯｸM-PRO" panose="020F0600000000000000" pitchFamily="50" charset="-128"/>
              <a:ea typeface="HG丸ｺﾞｼｯｸM-PRO" panose="020F0600000000000000" pitchFamily="50" charset="-128"/>
            </a:endParaRPr>
          </a:p>
          <a:p>
            <a:pPr>
              <a:spcBef>
                <a:spcPct val="50000"/>
              </a:spcBef>
            </a:pPr>
            <a:r>
              <a:rPr lang="ja-JP" altLang="en-US" sz="2800" b="1" dirty="0">
                <a:solidFill>
                  <a:srgbClr val="000000"/>
                </a:solidFill>
                <a:latin typeface="HG丸ｺﾞｼｯｸM-PRO" panose="020F0600000000000000" pitchFamily="50" charset="-128"/>
                <a:ea typeface="HG丸ｺﾞｼｯｸM-PRO" panose="020F0600000000000000" pitchFamily="50" charset="-128"/>
              </a:rPr>
              <a:t>太田睡眠科学センター＆睡眠外科学センター</a:t>
            </a:r>
          </a:p>
        </p:txBody>
      </p:sp>
      <p:sp>
        <p:nvSpPr>
          <p:cNvPr id="6" name="正方形/長方形 5"/>
          <p:cNvSpPr/>
          <p:nvPr/>
        </p:nvSpPr>
        <p:spPr>
          <a:xfrm>
            <a:off x="4833755" y="4509120"/>
            <a:ext cx="2757486" cy="707886"/>
          </a:xfrm>
          <a:prstGeom prst="rect">
            <a:avLst/>
          </a:prstGeom>
        </p:spPr>
        <p:txBody>
          <a:bodyPr wrap="none">
            <a:spAutoFit/>
          </a:bodyPr>
          <a:lstStyle/>
          <a:p>
            <a:pPr>
              <a:spcBef>
                <a:spcPct val="50000"/>
              </a:spcBef>
            </a:pPr>
            <a:r>
              <a:rPr lang="ja-JP" altLang="en-US" sz="4000" b="1" dirty="0">
                <a:solidFill>
                  <a:srgbClr val="000000"/>
                </a:solidFill>
                <a:latin typeface="HG丸ｺﾞｼｯｸM-PRO" panose="020F0600000000000000" pitchFamily="50" charset="-128"/>
                <a:ea typeface="HG丸ｺﾞｼｯｸM-PRO" panose="020F0600000000000000" pitchFamily="50" charset="-128"/>
              </a:rPr>
              <a:t>千葉伸太郎</a:t>
            </a:r>
          </a:p>
        </p:txBody>
      </p:sp>
      <p:sp>
        <p:nvSpPr>
          <p:cNvPr id="2" name="正方形/長方形 1">
            <a:extLst>
              <a:ext uri="{FF2B5EF4-FFF2-40B4-BE49-F238E27FC236}">
                <a16:creationId xmlns:a16="http://schemas.microsoft.com/office/drawing/2014/main" id="{2CF0B390-11DD-406F-A85B-EB7A266ED0CA}"/>
              </a:ext>
            </a:extLst>
          </p:cNvPr>
          <p:cNvSpPr/>
          <p:nvPr/>
        </p:nvSpPr>
        <p:spPr>
          <a:xfrm>
            <a:off x="346033" y="266165"/>
            <a:ext cx="8975444" cy="461665"/>
          </a:xfrm>
          <a:prstGeom prst="rect">
            <a:avLst/>
          </a:prstGeom>
        </p:spPr>
        <p:txBody>
          <a:bodyPr wrap="square">
            <a:spAutoFit/>
          </a:bodyPr>
          <a:lstStyle/>
          <a:p>
            <a:r>
              <a:rPr lang="en-US" altLang="ja-JP" dirty="0">
                <a:latin typeface="Calibri" panose="020F0502020204030204" pitchFamily="34" charset="0"/>
                <a:ea typeface="HG丸ｺﾞｼｯｸM-PRO" panose="020F0600000000000000" pitchFamily="50" charset="-128"/>
                <a:cs typeface="Calibri" panose="020F0502020204030204" pitchFamily="34" charset="0"/>
              </a:rPr>
              <a:t>2019</a:t>
            </a:r>
            <a:r>
              <a:rPr lang="ja-JP" altLang="en-US" sz="2000" dirty="0">
                <a:latin typeface="Calibri" panose="020F0502020204030204" pitchFamily="34" charset="0"/>
                <a:ea typeface="HG丸ｺﾞｼｯｸM-PRO" panose="020F0600000000000000" pitchFamily="50" charset="-128"/>
                <a:cs typeface="Calibri" panose="020F0502020204030204" pitchFamily="34" charset="0"/>
              </a:rPr>
              <a:t>年</a:t>
            </a:r>
            <a:r>
              <a:rPr lang="en-US" altLang="ja-JP" dirty="0">
                <a:latin typeface="Calibri" panose="020F0502020204030204" pitchFamily="34" charset="0"/>
                <a:ea typeface="HG丸ｺﾞｼｯｸM-PRO" panose="020F0600000000000000" pitchFamily="50" charset="-128"/>
                <a:cs typeface="Calibri" panose="020F0502020204030204" pitchFamily="34" charset="0"/>
              </a:rPr>
              <a:t>9</a:t>
            </a:r>
            <a:r>
              <a:rPr lang="ja-JP" altLang="en-US" sz="2000" dirty="0">
                <a:latin typeface="Calibri" panose="020F0502020204030204" pitchFamily="34" charset="0"/>
                <a:ea typeface="HG丸ｺﾞｼｯｸM-PRO" panose="020F0600000000000000" pitchFamily="50" charset="-128"/>
                <a:cs typeface="Calibri" panose="020F0502020204030204" pitchFamily="34" charset="0"/>
              </a:rPr>
              <a:t>月</a:t>
            </a:r>
            <a:r>
              <a:rPr lang="en-US" altLang="ja-JP" dirty="0">
                <a:latin typeface="Calibri" panose="020F0502020204030204" pitchFamily="34" charset="0"/>
                <a:ea typeface="HG丸ｺﾞｼｯｸM-PRO" panose="020F0600000000000000" pitchFamily="50" charset="-128"/>
                <a:cs typeface="Calibri" panose="020F0502020204030204" pitchFamily="34" charset="0"/>
              </a:rPr>
              <a:t>17</a:t>
            </a:r>
            <a:r>
              <a:rPr lang="ja-JP" altLang="en-US" sz="2000" dirty="0">
                <a:latin typeface="Calibri" panose="020F0502020204030204" pitchFamily="34" charset="0"/>
                <a:ea typeface="HG丸ｺﾞｼｯｸM-PRO" panose="020F0600000000000000" pitchFamily="50" charset="-128"/>
                <a:cs typeface="Calibri" panose="020F0502020204030204" pitchFamily="34" charset="0"/>
              </a:rPr>
              <a:t>日 虎の門ヒルズフォーラム</a:t>
            </a:r>
            <a:r>
              <a:rPr lang="ja-JP" altLang="en-US" dirty="0">
                <a:latin typeface="Calibri" panose="020F0502020204030204" pitchFamily="34" charset="0"/>
                <a:ea typeface="HG丸ｺﾞｼｯｸM-PRO" panose="020F0600000000000000" pitchFamily="50" charset="-128"/>
                <a:cs typeface="Calibri" panose="020F0502020204030204" pitchFamily="34" charset="0"/>
              </a:rPr>
              <a:t>　</a:t>
            </a:r>
          </a:p>
        </p:txBody>
      </p:sp>
      <p:sp>
        <p:nvSpPr>
          <p:cNvPr id="8" name="正方形/長方形 7">
            <a:extLst>
              <a:ext uri="{FF2B5EF4-FFF2-40B4-BE49-F238E27FC236}">
                <a16:creationId xmlns:a16="http://schemas.microsoft.com/office/drawing/2014/main" id="{5508A156-046D-4945-AA69-FE64733745FD}"/>
              </a:ext>
            </a:extLst>
          </p:cNvPr>
          <p:cNvSpPr/>
          <p:nvPr/>
        </p:nvSpPr>
        <p:spPr>
          <a:xfrm>
            <a:off x="1850931" y="1988840"/>
            <a:ext cx="10369152" cy="1969770"/>
          </a:xfrm>
          <a:prstGeom prst="rect">
            <a:avLst/>
          </a:prstGeom>
        </p:spPr>
        <p:txBody>
          <a:bodyPr wrap="square">
            <a:spAutoFit/>
          </a:bodyPr>
          <a:lstStyle/>
          <a:p>
            <a:pPr defTabSz="603647" fontAlgn="auto">
              <a:spcBef>
                <a:spcPts val="0"/>
              </a:spcBef>
              <a:spcAft>
                <a:spcPts val="0"/>
              </a:spcAft>
              <a:defRPr/>
            </a:pPr>
            <a:r>
              <a:rPr kumimoji="0" lang="ja-JP" altLang="en-US" sz="4000" b="1" kern="0" dirty="0">
                <a:solidFill>
                  <a:srgbClr val="C00000"/>
                </a:solidFill>
                <a:latin typeface="Calibri" panose="020F0502020204030204" pitchFamily="34" charset="0"/>
                <a:ea typeface="HG丸ｺﾞｼｯｸM-PRO" panose="020F0600000000000000" pitchFamily="50" charset="-128"/>
                <a:cs typeface="Calibri" panose="020F0502020204030204" pitchFamily="34" charset="0"/>
              </a:rPr>
              <a:t>あなたの睡眠は大丈夫？</a:t>
            </a:r>
            <a:endParaRPr kumimoji="0" lang="en-US" altLang="ja-JP" sz="4000" b="1" kern="0" dirty="0">
              <a:solidFill>
                <a:srgbClr val="C00000"/>
              </a:solidFill>
              <a:latin typeface="Calibri" panose="020F0502020204030204" pitchFamily="34" charset="0"/>
              <a:ea typeface="HG丸ｺﾞｼｯｸM-PRO" panose="020F0600000000000000" pitchFamily="50" charset="-128"/>
              <a:cs typeface="Calibri" panose="020F0502020204030204" pitchFamily="34" charset="0"/>
            </a:endParaRPr>
          </a:p>
          <a:p>
            <a:pPr defTabSz="603647" fontAlgn="auto">
              <a:spcBef>
                <a:spcPts val="0"/>
              </a:spcBef>
              <a:spcAft>
                <a:spcPts val="0"/>
              </a:spcAft>
              <a:defRPr/>
            </a:pPr>
            <a:endParaRPr kumimoji="0" lang="en-US" altLang="ja-JP" sz="1600" b="1" kern="0" dirty="0">
              <a:solidFill>
                <a:srgbClr val="C00000"/>
              </a:solidFill>
              <a:latin typeface="Calibri" panose="020F0502020204030204" pitchFamily="34" charset="0"/>
              <a:ea typeface="HG丸ｺﾞｼｯｸM-PRO" panose="020F0600000000000000" pitchFamily="50" charset="-128"/>
              <a:cs typeface="Calibri" panose="020F0502020204030204" pitchFamily="34" charset="0"/>
            </a:endParaRPr>
          </a:p>
          <a:p>
            <a:pPr defTabSz="603647" fontAlgn="auto">
              <a:spcBef>
                <a:spcPts val="0"/>
              </a:spcBef>
              <a:spcAft>
                <a:spcPts val="0"/>
              </a:spcAft>
              <a:defRPr/>
            </a:pPr>
            <a:r>
              <a:rPr kumimoji="0" lang="ja-JP" altLang="en-US" sz="6600" b="1" kern="0" dirty="0">
                <a:solidFill>
                  <a:srgbClr val="C00000"/>
                </a:solidFill>
                <a:latin typeface="Calibri" panose="020F0502020204030204" pitchFamily="34" charset="0"/>
                <a:ea typeface="HG丸ｺﾞｼｯｸM-PRO" panose="020F0600000000000000" pitchFamily="50" charset="-128"/>
                <a:cs typeface="Calibri" panose="020F0502020204030204" pitchFamily="34" charset="0"/>
              </a:rPr>
              <a:t>パワーナップの活用</a:t>
            </a:r>
            <a:endParaRPr kumimoji="0" lang="en-US" altLang="ja-JP" sz="6600" b="1" kern="0" dirty="0">
              <a:solidFill>
                <a:srgbClr val="C00000"/>
              </a:solidFill>
              <a:latin typeface="Calibri" panose="020F0502020204030204" pitchFamily="34" charset="0"/>
              <a:ea typeface="HG丸ｺﾞｼｯｸM-PRO" panose="020F0600000000000000" pitchFamily="50" charset="-128"/>
              <a:cs typeface="Calibri" panose="020F0502020204030204" pitchFamily="34" charset="0"/>
            </a:endParaRPr>
          </a:p>
        </p:txBody>
      </p:sp>
    </p:spTree>
    <p:extLst>
      <p:ext uri="{BB962C8B-B14F-4D97-AF65-F5344CB8AC3E}">
        <p14:creationId xmlns:p14="http://schemas.microsoft.com/office/powerpoint/2010/main" val="70073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D45186B-3B37-4613-9635-A3A475430B37}"/>
              </a:ext>
            </a:extLst>
          </p:cNvPr>
          <p:cNvPicPr>
            <a:picLocks noChangeAspect="1"/>
          </p:cNvPicPr>
          <p:nvPr/>
        </p:nvPicPr>
        <p:blipFill>
          <a:blip r:embed="rId2"/>
          <a:stretch>
            <a:fillRect/>
          </a:stretch>
        </p:blipFill>
        <p:spPr>
          <a:xfrm>
            <a:off x="3069273" y="4091078"/>
            <a:ext cx="5904656" cy="1516140"/>
          </a:xfrm>
          <a:prstGeom prst="rect">
            <a:avLst/>
          </a:prstGeom>
        </p:spPr>
      </p:pic>
      <p:sp>
        <p:nvSpPr>
          <p:cNvPr id="3" name="正方形/長方形 2">
            <a:extLst>
              <a:ext uri="{FF2B5EF4-FFF2-40B4-BE49-F238E27FC236}">
                <a16:creationId xmlns:a16="http://schemas.microsoft.com/office/drawing/2014/main" id="{56794D03-6B08-47BE-A8EA-DC392EE8EF93}"/>
              </a:ext>
            </a:extLst>
          </p:cNvPr>
          <p:cNvSpPr/>
          <p:nvPr/>
        </p:nvSpPr>
        <p:spPr>
          <a:xfrm>
            <a:off x="7320136" y="5126647"/>
            <a:ext cx="3187091" cy="338554"/>
          </a:xfrm>
          <a:prstGeom prst="rect">
            <a:avLst/>
          </a:prstGeom>
        </p:spPr>
        <p:txBody>
          <a:bodyPr wrap="none">
            <a:spAutoFit/>
          </a:bodyPr>
          <a:lstStyle/>
          <a:p>
            <a:r>
              <a:rPr lang="en-US" altLang="ja-JP" sz="1600" dirty="0"/>
              <a:t>Arch Intern Med. 2007;167:296-301</a:t>
            </a:r>
          </a:p>
        </p:txBody>
      </p:sp>
      <p:pic>
        <p:nvPicPr>
          <p:cNvPr id="4" name="図 3">
            <a:extLst>
              <a:ext uri="{FF2B5EF4-FFF2-40B4-BE49-F238E27FC236}">
                <a16:creationId xmlns:a16="http://schemas.microsoft.com/office/drawing/2014/main" id="{FDB36A7C-5BA9-4CEA-8914-5059E18B020A}"/>
              </a:ext>
            </a:extLst>
          </p:cNvPr>
          <p:cNvPicPr>
            <a:picLocks noChangeAspect="1"/>
          </p:cNvPicPr>
          <p:nvPr/>
        </p:nvPicPr>
        <p:blipFill>
          <a:blip r:embed="rId3"/>
          <a:stretch>
            <a:fillRect/>
          </a:stretch>
        </p:blipFill>
        <p:spPr>
          <a:xfrm>
            <a:off x="2423592" y="978982"/>
            <a:ext cx="7196018" cy="1999786"/>
          </a:xfrm>
          <a:prstGeom prst="rect">
            <a:avLst/>
          </a:prstGeom>
        </p:spPr>
      </p:pic>
      <p:pic>
        <p:nvPicPr>
          <p:cNvPr id="5" name="図 4">
            <a:extLst>
              <a:ext uri="{FF2B5EF4-FFF2-40B4-BE49-F238E27FC236}">
                <a16:creationId xmlns:a16="http://schemas.microsoft.com/office/drawing/2014/main" id="{2A54EC51-B4B6-478F-97AD-269C1F811A75}"/>
              </a:ext>
            </a:extLst>
          </p:cNvPr>
          <p:cNvPicPr>
            <a:picLocks noChangeAspect="1"/>
          </p:cNvPicPr>
          <p:nvPr/>
        </p:nvPicPr>
        <p:blipFill>
          <a:blip r:embed="rId4"/>
          <a:stretch>
            <a:fillRect/>
          </a:stretch>
        </p:blipFill>
        <p:spPr>
          <a:xfrm>
            <a:off x="8832304" y="2713574"/>
            <a:ext cx="2577550" cy="224135"/>
          </a:xfrm>
          <a:prstGeom prst="rect">
            <a:avLst/>
          </a:prstGeom>
        </p:spPr>
      </p:pic>
      <p:sp>
        <p:nvSpPr>
          <p:cNvPr id="6" name="正方形/長方形 5">
            <a:extLst>
              <a:ext uri="{FF2B5EF4-FFF2-40B4-BE49-F238E27FC236}">
                <a16:creationId xmlns:a16="http://schemas.microsoft.com/office/drawing/2014/main" id="{CD7B6FA8-919F-4AED-B961-601A683F361D}"/>
              </a:ext>
            </a:extLst>
          </p:cNvPr>
          <p:cNvSpPr/>
          <p:nvPr/>
        </p:nvSpPr>
        <p:spPr>
          <a:xfrm>
            <a:off x="767408" y="5714098"/>
            <a:ext cx="10801200" cy="584775"/>
          </a:xfrm>
          <a:prstGeom prst="rect">
            <a:avLst/>
          </a:prstGeom>
        </p:spPr>
        <p:txBody>
          <a:bodyPr wrap="square">
            <a:spAutoFit/>
          </a:bodyPr>
          <a:lstStyle/>
          <a:p>
            <a:r>
              <a:rPr lang="en-US" altLang="ja-JP" sz="3200" b="1" dirty="0">
                <a:solidFill>
                  <a:srgbClr val="0066FF"/>
                </a:solidFill>
                <a:latin typeface="HG丸ｺﾞｼｯｸM-PRO" panose="020F0600000000000000" pitchFamily="50" charset="-128"/>
                <a:ea typeface="HG丸ｺﾞｼｯｸM-PRO" panose="020F0600000000000000" pitchFamily="50" charset="-128"/>
              </a:rPr>
              <a:t>3</a:t>
            </a:r>
            <a:r>
              <a:rPr lang="ja-JP" altLang="en-US" sz="3200" b="1" dirty="0">
                <a:solidFill>
                  <a:srgbClr val="0066FF"/>
                </a:solidFill>
                <a:latin typeface="HG丸ｺﾞｼｯｸM-PRO" panose="020F0600000000000000" pitchFamily="50" charset="-128"/>
                <a:ea typeface="HG丸ｺﾞｼｯｸM-PRO" panose="020F0600000000000000" pitchFamily="50" charset="-128"/>
              </a:rPr>
              <a:t>週間</a:t>
            </a:r>
            <a:r>
              <a:rPr lang="en-US" altLang="ja-JP" sz="3200" b="1" dirty="0">
                <a:solidFill>
                  <a:srgbClr val="0066FF"/>
                </a:solidFill>
                <a:latin typeface="HG丸ｺﾞｼｯｸM-PRO" panose="020F0600000000000000" pitchFamily="50" charset="-128"/>
                <a:ea typeface="HG丸ｺﾞｼｯｸM-PRO" panose="020F0600000000000000" pitchFamily="50" charset="-128"/>
              </a:rPr>
              <a:t>30</a:t>
            </a:r>
            <a:r>
              <a:rPr lang="ja-JP" altLang="en-US" sz="3200" b="1" dirty="0">
                <a:solidFill>
                  <a:srgbClr val="0066FF"/>
                </a:solidFill>
                <a:latin typeface="HG丸ｺﾞｼｯｸM-PRO" panose="020F0600000000000000" pitchFamily="50" charset="-128"/>
                <a:ea typeface="HG丸ｺﾞｼｯｸM-PRO" panose="020F0600000000000000" pitchFamily="50" charset="-128"/>
              </a:rPr>
              <a:t>分の昼寝は心臓疾患にかかるリスクが</a:t>
            </a:r>
            <a:r>
              <a:rPr lang="en-US" altLang="ja-JP" sz="3200" b="1" dirty="0">
                <a:solidFill>
                  <a:srgbClr val="0066FF"/>
                </a:solidFill>
                <a:latin typeface="HG丸ｺﾞｼｯｸM-PRO" panose="020F0600000000000000" pitchFamily="50" charset="-128"/>
                <a:ea typeface="HG丸ｺﾞｼｯｸM-PRO" panose="020F0600000000000000" pitchFamily="50" charset="-128"/>
              </a:rPr>
              <a:t>37</a:t>
            </a:r>
            <a:r>
              <a:rPr lang="ja-JP" altLang="en-US" sz="3200" b="1" dirty="0">
                <a:solidFill>
                  <a:srgbClr val="0066FF"/>
                </a:solidFill>
                <a:latin typeface="HG丸ｺﾞｼｯｸM-PRO" panose="020F0600000000000000" pitchFamily="50" charset="-128"/>
                <a:ea typeface="HG丸ｺﾞｼｯｸM-PRO" panose="020F0600000000000000" pitchFamily="50" charset="-128"/>
              </a:rPr>
              <a:t>％減少</a:t>
            </a:r>
          </a:p>
        </p:txBody>
      </p:sp>
      <p:sp>
        <p:nvSpPr>
          <p:cNvPr id="7" name="正方形/長方形 6">
            <a:extLst>
              <a:ext uri="{FF2B5EF4-FFF2-40B4-BE49-F238E27FC236}">
                <a16:creationId xmlns:a16="http://schemas.microsoft.com/office/drawing/2014/main" id="{02CA89CB-974B-475F-AD8A-3A9EDF428C94}"/>
              </a:ext>
            </a:extLst>
          </p:cNvPr>
          <p:cNvSpPr/>
          <p:nvPr/>
        </p:nvSpPr>
        <p:spPr>
          <a:xfrm>
            <a:off x="695400" y="2929704"/>
            <a:ext cx="11233248" cy="584775"/>
          </a:xfrm>
          <a:prstGeom prst="rect">
            <a:avLst/>
          </a:prstGeom>
        </p:spPr>
        <p:txBody>
          <a:bodyPr wrap="square">
            <a:spAutoFit/>
          </a:bodyPr>
          <a:lstStyle/>
          <a:p>
            <a:r>
              <a:rPr lang="ja-JP" altLang="en-US" sz="3200" b="1" dirty="0">
                <a:solidFill>
                  <a:srgbClr val="0066FF"/>
                </a:solidFill>
                <a:latin typeface="HG丸ｺﾞｼｯｸM-PRO" panose="020F0600000000000000" pitchFamily="50" charset="-128"/>
                <a:ea typeface="HG丸ｺﾞｼｯｸM-PRO" panose="020F0600000000000000" pitchFamily="50" charset="-128"/>
              </a:rPr>
              <a:t>仮眠はパフォーマンス（ワーキングメモリー）を</a:t>
            </a:r>
            <a:r>
              <a:rPr lang="en-US" altLang="ja-JP" sz="3200" b="1" dirty="0">
                <a:solidFill>
                  <a:srgbClr val="0066FF"/>
                </a:solidFill>
                <a:latin typeface="HG丸ｺﾞｼｯｸM-PRO" panose="020F0600000000000000" pitchFamily="50" charset="-128"/>
                <a:ea typeface="HG丸ｺﾞｼｯｸM-PRO" panose="020F0600000000000000" pitchFamily="50" charset="-128"/>
              </a:rPr>
              <a:t>34</a:t>
            </a:r>
            <a:r>
              <a:rPr lang="ja-JP" altLang="en-US" sz="3200" b="1" dirty="0">
                <a:solidFill>
                  <a:srgbClr val="0066FF"/>
                </a:solidFill>
                <a:latin typeface="HG丸ｺﾞｼｯｸM-PRO" panose="020F0600000000000000" pitchFamily="50" charset="-128"/>
                <a:ea typeface="HG丸ｺﾞｼｯｸM-PRO" panose="020F0600000000000000" pitchFamily="50" charset="-128"/>
              </a:rPr>
              <a:t>％改善</a:t>
            </a:r>
          </a:p>
        </p:txBody>
      </p:sp>
      <p:sp>
        <p:nvSpPr>
          <p:cNvPr id="8" name="正方形/長方形 7">
            <a:extLst>
              <a:ext uri="{FF2B5EF4-FFF2-40B4-BE49-F238E27FC236}">
                <a16:creationId xmlns:a16="http://schemas.microsoft.com/office/drawing/2014/main" id="{5731ECF4-7232-4A69-B789-5F40A47128A6}"/>
              </a:ext>
            </a:extLst>
          </p:cNvPr>
          <p:cNvSpPr/>
          <p:nvPr/>
        </p:nvSpPr>
        <p:spPr>
          <a:xfrm>
            <a:off x="5015880" y="340767"/>
            <a:ext cx="3528392" cy="646331"/>
          </a:xfrm>
          <a:prstGeom prst="rect">
            <a:avLst/>
          </a:prstGeom>
        </p:spPr>
        <p:txBody>
          <a:bodyPr wrap="square">
            <a:spAutoFit/>
          </a:bodyPr>
          <a:lstStyle/>
          <a:p>
            <a:r>
              <a:rPr lang="ja-JP" altLang="en-US" sz="3600" b="1" dirty="0">
                <a:solidFill>
                  <a:srgbClr val="C00000"/>
                </a:solidFill>
                <a:latin typeface="HG丸ｺﾞｼｯｸM-PRO" panose="020F0600000000000000" pitchFamily="50" charset="-128"/>
                <a:ea typeface="HG丸ｺﾞｼｯｸM-PRO" panose="020F0600000000000000" pitchFamily="50" charset="-128"/>
              </a:rPr>
              <a:t>仮眠の効用</a:t>
            </a:r>
          </a:p>
        </p:txBody>
      </p:sp>
    </p:spTree>
    <p:extLst>
      <p:ext uri="{BB962C8B-B14F-4D97-AF65-F5344CB8AC3E}">
        <p14:creationId xmlns:p14="http://schemas.microsoft.com/office/powerpoint/2010/main" val="1497160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3156"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62628" y="2132856"/>
            <a:ext cx="4823406" cy="340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7" name="正方形/長方形 119"/>
          <p:cNvSpPr>
            <a:spLocks noChangeArrowheads="1"/>
          </p:cNvSpPr>
          <p:nvPr/>
        </p:nvSpPr>
        <p:spPr bwMode="auto">
          <a:xfrm>
            <a:off x="7608168" y="1556792"/>
            <a:ext cx="9001125" cy="36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54" tIns="45524" rIns="91054" bIns="45524">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panose="020F0600000000000000" pitchFamily="50" charset="-128"/>
                <a:cs typeface="+mn-cs"/>
              </a:rPr>
              <a:t>昼休みの</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panose="020F0600000000000000" pitchFamily="50" charset="-128"/>
                <a:cs typeface="+mn-cs"/>
              </a:rPr>
              <a:t>15</a:t>
            </a: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HG丸ｺﾞｼｯｸM-PRO" panose="020F0600000000000000" pitchFamily="50" charset="-128"/>
                <a:cs typeface="+mn-cs"/>
              </a:rPr>
              <a:t>分間机にうつぶせになる姿勢</a:t>
            </a:r>
          </a:p>
        </p:txBody>
      </p:sp>
      <p:sp>
        <p:nvSpPr>
          <p:cNvPr id="4" name="正方形/長方形 3">
            <a:extLst>
              <a:ext uri="{FF2B5EF4-FFF2-40B4-BE49-F238E27FC236}">
                <a16:creationId xmlns:a16="http://schemas.microsoft.com/office/drawing/2014/main" id="{22330BCF-BD9E-4C32-8DAE-FA4B3F1A2622}"/>
              </a:ext>
            </a:extLst>
          </p:cNvPr>
          <p:cNvSpPr/>
          <p:nvPr/>
        </p:nvSpPr>
        <p:spPr>
          <a:xfrm>
            <a:off x="135458" y="956125"/>
            <a:ext cx="7056143" cy="5016758"/>
          </a:xfrm>
          <a:prstGeom prst="rect">
            <a:avLst/>
          </a:prstGeom>
        </p:spPr>
        <p:txBody>
          <a:bodyPr wrap="square">
            <a:spAutoFit/>
          </a:bodyPr>
          <a:lstStyle/>
          <a:p>
            <a:r>
              <a:rPr lang="ja-JP" altLang="en-US" sz="1600" dirty="0">
                <a:solidFill>
                  <a:srgbClr val="000080"/>
                </a:solidFill>
                <a:latin typeface="HG丸ｺﾞｼｯｸM-PRO" panose="020F0600000000000000" pitchFamily="50" charset="-128"/>
                <a:ea typeface="HG丸ｺﾞｼｯｸM-PRO" panose="020F0600000000000000" pitchFamily="50" charset="-128"/>
              </a:rPr>
              <a:t>♦導入理由</a:t>
            </a:r>
          </a:p>
          <a:p>
            <a:r>
              <a:rPr lang="en-US" altLang="ja-JP" sz="1600" dirty="0">
                <a:latin typeface="HG丸ｺﾞｼｯｸM-PRO" panose="020F0600000000000000" pitchFamily="50" charset="-128"/>
                <a:ea typeface="HG丸ｺﾞｼｯｸM-PRO" panose="020F0600000000000000" pitchFamily="50" charset="-128"/>
              </a:rPr>
              <a:t>9</a:t>
            </a:r>
            <a:r>
              <a:rPr lang="ja-JP" altLang="en-US" sz="1600" dirty="0">
                <a:latin typeface="HG丸ｺﾞｼｯｸM-PRO" panose="020F0600000000000000" pitchFamily="50" charset="-128"/>
                <a:ea typeface="HG丸ｺﾞｼｯｸM-PRO" panose="020F0600000000000000" pitchFamily="50" charset="-128"/>
              </a:rPr>
              <a:t>割弱の生徒が午後の授業中に強い眠気を感じ「</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日の睡眠時間」については、</a:t>
            </a:r>
            <a:r>
              <a:rPr lang="en-US" altLang="ja-JP" sz="1600" dirty="0">
                <a:latin typeface="HG丸ｺﾞｼｯｸM-PRO" panose="020F0600000000000000" pitchFamily="50" charset="-128"/>
                <a:ea typeface="HG丸ｺﾞｼｯｸM-PRO" panose="020F0600000000000000" pitchFamily="50" charset="-128"/>
              </a:rPr>
              <a:t>6</a:t>
            </a:r>
            <a:r>
              <a:rPr lang="ja-JP" altLang="en-US" sz="1600" dirty="0">
                <a:latin typeface="HG丸ｺﾞｼｯｸM-PRO" panose="020F0600000000000000" pitchFamily="50" charset="-128"/>
                <a:ea typeface="HG丸ｺﾞｼｯｸM-PRO" panose="020F0600000000000000" pitchFamily="50" charset="-128"/>
              </a:rPr>
              <a:t>時間以下の生徒が</a:t>
            </a:r>
            <a:r>
              <a:rPr lang="en-US" altLang="ja-JP" sz="1600" dirty="0">
                <a:latin typeface="HG丸ｺﾞｼｯｸM-PRO" panose="020F0600000000000000" pitchFamily="50" charset="-128"/>
                <a:ea typeface="HG丸ｺﾞｼｯｸM-PRO" panose="020F0600000000000000" pitchFamily="50" charset="-128"/>
              </a:rPr>
              <a:t>60.9</a:t>
            </a:r>
            <a:r>
              <a:rPr lang="ja-JP" altLang="en-US" sz="1600" dirty="0">
                <a:latin typeface="HG丸ｺﾞｼｯｸM-PRO" panose="020F0600000000000000" pitchFamily="50" charset="-128"/>
                <a:ea typeface="HG丸ｺﾞｼｯｸM-PRO" panose="020F0600000000000000" pitchFamily="50" charset="-128"/>
              </a:rPr>
              <a:t>％という生徒の生活実態から</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健康の保持増進及び学習効率の向上</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を目的として</a:t>
            </a:r>
            <a:r>
              <a:rPr lang="en-US" altLang="ja-JP" sz="1600" dirty="0">
                <a:latin typeface="HG丸ｺﾞｼｯｸM-PRO" panose="020F0600000000000000" pitchFamily="50" charset="-128"/>
                <a:ea typeface="HG丸ｺﾞｼｯｸM-PRO" panose="020F0600000000000000" pitchFamily="50" charset="-128"/>
              </a:rPr>
              <a:t>2004</a:t>
            </a:r>
            <a:r>
              <a:rPr lang="ja-JP" altLang="en-US" sz="1600" dirty="0">
                <a:latin typeface="HG丸ｺﾞｼｯｸM-PRO" panose="020F0600000000000000" pitchFamily="50" charset="-128"/>
                <a:ea typeface="HG丸ｺﾞｼｯｸM-PRO" panose="020F0600000000000000" pitchFamily="50" charset="-128"/>
              </a:rPr>
              <a:t>年</a:t>
            </a:r>
            <a:r>
              <a:rPr lang="en-US" altLang="ja-JP" sz="1600" dirty="0">
                <a:latin typeface="HG丸ｺﾞｼｯｸM-PRO" panose="020F0600000000000000" pitchFamily="50" charset="-128"/>
                <a:ea typeface="HG丸ｺﾞｼｯｸM-PRO" panose="020F0600000000000000" pitchFamily="50" charset="-128"/>
              </a:rPr>
              <a:t>6</a:t>
            </a:r>
            <a:r>
              <a:rPr lang="ja-JP" altLang="en-US" sz="1600" dirty="0">
                <a:latin typeface="HG丸ｺﾞｼｯｸM-PRO" panose="020F0600000000000000" pitchFamily="50" charset="-128"/>
                <a:ea typeface="HG丸ｺﾞｼｯｸM-PRO" panose="020F0600000000000000" pitchFamily="50" charset="-128"/>
              </a:rPr>
              <a:t>月</a:t>
            </a:r>
            <a:r>
              <a:rPr lang="en-US" altLang="ja-JP" sz="1600" dirty="0">
                <a:latin typeface="HG丸ｺﾞｼｯｸM-PRO" panose="020F0600000000000000" pitchFamily="50" charset="-128"/>
                <a:ea typeface="HG丸ｺﾞｼｯｸM-PRO" panose="020F0600000000000000" pitchFamily="50" charset="-128"/>
              </a:rPr>
              <a:t>1</a:t>
            </a:r>
            <a:r>
              <a:rPr lang="ja-JP" altLang="en-US" sz="1600" dirty="0">
                <a:latin typeface="HG丸ｺﾞｼｯｸM-PRO" panose="020F0600000000000000" pitchFamily="50" charset="-128"/>
                <a:ea typeface="HG丸ｺﾞｼｯｸM-PRO" panose="020F0600000000000000" pitchFamily="50" charset="-128"/>
              </a:rPr>
              <a:t>日から開始しました。</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solidFill>
                  <a:srgbClr val="000080"/>
                </a:solidFill>
                <a:latin typeface="HG丸ｺﾞｼｯｸM-PRO" panose="020F0600000000000000" pitchFamily="50" charset="-128"/>
                <a:ea typeface="HG丸ｺﾞｼｯｸM-PRO" panose="020F0600000000000000" pitchFamily="50" charset="-128"/>
              </a:rPr>
              <a:t>■午睡とは・・・</a:t>
            </a:r>
          </a:p>
          <a:p>
            <a:r>
              <a:rPr lang="ja-JP" altLang="en-US" sz="1600" dirty="0">
                <a:latin typeface="HG丸ｺﾞｼｯｸM-PRO" panose="020F0600000000000000" pitchFamily="50" charset="-128"/>
                <a:ea typeface="HG丸ｺﾞｼｯｸM-PRO" panose="020F0600000000000000" pitchFamily="50" charset="-128"/>
              </a:rPr>
              <a:t>午睡とは、午後に眠るいわゆる昼寝のことです。昼休み</a:t>
            </a:r>
            <a:r>
              <a:rPr lang="en-US" altLang="ja-JP" sz="1600" dirty="0">
                <a:latin typeface="HG丸ｺﾞｼｯｸM-PRO" panose="020F0600000000000000" pitchFamily="50" charset="-128"/>
                <a:ea typeface="HG丸ｺﾞｼｯｸM-PRO" panose="020F0600000000000000" pitchFamily="50" charset="-128"/>
              </a:rPr>
              <a:t>(12 </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55 </a:t>
            </a:r>
            <a:r>
              <a:rPr lang="ja-JP" altLang="en-US" sz="1600" dirty="0">
                <a:latin typeface="HG丸ｺﾞｼｯｸM-PRO" panose="020F0600000000000000" pitchFamily="50" charset="-128"/>
                <a:ea typeface="HG丸ｺﾞｼｯｸM-PRO" panose="020F0600000000000000" pitchFamily="50" charset="-128"/>
              </a:rPr>
              <a:t>分～</a:t>
            </a:r>
            <a:r>
              <a:rPr lang="en-US" altLang="ja-JP" sz="1600" dirty="0">
                <a:latin typeface="HG丸ｺﾞｼｯｸM-PRO" panose="020F0600000000000000" pitchFamily="50" charset="-128"/>
                <a:ea typeface="HG丸ｺﾞｼｯｸM-PRO" panose="020F0600000000000000" pitchFamily="50" charset="-128"/>
              </a:rPr>
              <a:t>13 </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40 </a:t>
            </a:r>
            <a:r>
              <a:rPr lang="ja-JP" altLang="en-US" sz="1600" dirty="0">
                <a:latin typeface="HG丸ｺﾞｼｯｸM-PRO" panose="020F0600000000000000" pitchFamily="50" charset="-128"/>
                <a:ea typeface="HG丸ｺﾞｼｯｸM-PRO" panose="020F0600000000000000" pitchFamily="50" charset="-128"/>
              </a:rPr>
              <a:t>分</a:t>
            </a:r>
            <a:r>
              <a:rPr lang="en-US" altLang="ja-JP" sz="1600" dirty="0">
                <a:latin typeface="HG丸ｺﾞｼｯｸM-PRO" panose="020F0600000000000000" pitchFamily="50" charset="-128"/>
                <a:ea typeface="HG丸ｺﾞｼｯｸM-PRO" panose="020F0600000000000000" pitchFamily="50" charset="-128"/>
              </a:rPr>
              <a:t>)</a:t>
            </a:r>
            <a:r>
              <a:rPr lang="ja-JP" altLang="en-US" sz="1600" dirty="0">
                <a:latin typeface="HG丸ｺﾞｼｯｸM-PRO" panose="020F0600000000000000" pitchFamily="50" charset="-128"/>
                <a:ea typeface="HG丸ｺﾞｼｯｸM-PRO" panose="020F0600000000000000" pitchFamily="50" charset="-128"/>
              </a:rPr>
              <a:t>の内、</a:t>
            </a:r>
            <a:r>
              <a:rPr lang="en-US" altLang="ja-JP" sz="1600" dirty="0">
                <a:latin typeface="HG丸ｺﾞｼｯｸM-PRO" panose="020F0600000000000000" pitchFamily="50" charset="-128"/>
                <a:ea typeface="HG丸ｺﾞｼｯｸM-PRO" panose="020F0600000000000000" pitchFamily="50" charset="-128"/>
              </a:rPr>
              <a:t>13</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15</a:t>
            </a:r>
            <a:r>
              <a:rPr lang="ja-JP" altLang="en-US" sz="1600" dirty="0">
                <a:latin typeface="HG丸ｺﾞｼｯｸM-PRO" panose="020F0600000000000000" pitchFamily="50" charset="-128"/>
                <a:ea typeface="HG丸ｺﾞｼｯｸM-PRO" panose="020F0600000000000000" pitchFamily="50" charset="-128"/>
              </a:rPr>
              <a:t>分から</a:t>
            </a:r>
            <a:r>
              <a:rPr lang="en-US" altLang="ja-JP" sz="1600" dirty="0">
                <a:latin typeface="HG丸ｺﾞｼｯｸM-PRO" panose="020F0600000000000000" pitchFamily="50" charset="-128"/>
                <a:ea typeface="HG丸ｺﾞｼｯｸM-PRO" panose="020F0600000000000000" pitchFamily="50" charset="-128"/>
              </a:rPr>
              <a:t>13</a:t>
            </a:r>
            <a:r>
              <a:rPr lang="ja-JP" altLang="en-US" sz="1600" dirty="0">
                <a:latin typeface="HG丸ｺﾞｼｯｸM-PRO" panose="020F0600000000000000" pitchFamily="50" charset="-128"/>
                <a:ea typeface="HG丸ｺﾞｼｯｸM-PRO" panose="020F0600000000000000" pitchFamily="50" charset="-128"/>
              </a:rPr>
              <a:t>時</a:t>
            </a:r>
            <a:r>
              <a:rPr lang="en-US" altLang="ja-JP" sz="1600" dirty="0">
                <a:latin typeface="HG丸ｺﾞｼｯｸM-PRO" panose="020F0600000000000000" pitchFamily="50" charset="-128"/>
                <a:ea typeface="HG丸ｺﾞｼｯｸM-PRO" panose="020F0600000000000000" pitchFamily="50" charset="-128"/>
              </a:rPr>
              <a:t>30</a:t>
            </a:r>
            <a:r>
              <a:rPr lang="ja-JP" altLang="en-US" sz="1600" dirty="0">
                <a:latin typeface="HG丸ｺﾞｼｯｸM-PRO" panose="020F0600000000000000" pitchFamily="50" charset="-128"/>
                <a:ea typeface="HG丸ｺﾞｼｯｸM-PRO" panose="020F0600000000000000" pitchFamily="50" charset="-128"/>
              </a:rPr>
              <a:t>分までの</a:t>
            </a:r>
            <a:r>
              <a:rPr lang="en-US" altLang="ja-JP" sz="1600" dirty="0">
                <a:latin typeface="HG丸ｺﾞｼｯｸM-PRO" panose="020F0600000000000000" pitchFamily="50" charset="-128"/>
                <a:ea typeface="HG丸ｺﾞｼｯｸM-PRO" panose="020F0600000000000000" pitchFamily="50" charset="-128"/>
              </a:rPr>
              <a:t>15</a:t>
            </a:r>
            <a:r>
              <a:rPr lang="ja-JP" altLang="en-US" sz="1600" dirty="0">
                <a:latin typeface="HG丸ｺﾞｼｯｸM-PRO" panose="020F0600000000000000" pitchFamily="50" charset="-128"/>
                <a:ea typeface="HG丸ｺﾞｼｯｸM-PRO" panose="020F0600000000000000" pitchFamily="50" charset="-128"/>
              </a:rPr>
              <a:t>分間を「午睡タイム」と位置づけ、</a:t>
            </a:r>
            <a:r>
              <a:rPr lang="en-US" altLang="ja-JP" sz="1600" dirty="0">
                <a:latin typeface="HG丸ｺﾞｼｯｸM-PRO" panose="020F0600000000000000" pitchFamily="50" charset="-128"/>
                <a:ea typeface="HG丸ｺﾞｼｯｸM-PRO" panose="020F0600000000000000" pitchFamily="50" charset="-128"/>
              </a:rPr>
              <a:t>BGM</a:t>
            </a:r>
            <a:r>
              <a:rPr lang="ja-JP" altLang="en-US" sz="1600" dirty="0">
                <a:latin typeface="HG丸ｺﾞｼｯｸM-PRO" panose="020F0600000000000000" pitchFamily="50" charset="-128"/>
                <a:ea typeface="HG丸ｺﾞｼｯｸM-PRO" panose="020F0600000000000000" pitchFamily="50" charset="-128"/>
              </a:rPr>
              <a:t>としてモーツァルトの曲を流し午睡を実施しています。</a:t>
            </a:r>
            <a:endParaRPr lang="en-US" altLang="ja-JP" sz="1600" dirty="0">
              <a:latin typeface="HG丸ｺﾞｼｯｸM-PRO" panose="020F0600000000000000" pitchFamily="50" charset="-128"/>
              <a:ea typeface="HG丸ｺﾞｼｯｸM-PRO" panose="020F0600000000000000" pitchFamily="50" charset="-128"/>
            </a:endParaRPr>
          </a:p>
          <a:p>
            <a:r>
              <a:rPr lang="ja-JP" altLang="en-US" sz="1600" dirty="0">
                <a:solidFill>
                  <a:srgbClr val="000080"/>
                </a:solidFill>
                <a:latin typeface="HG丸ｺﾞｼｯｸM-PRO" panose="020F0600000000000000" pitchFamily="50" charset="-128"/>
                <a:ea typeface="HG丸ｺﾞｼｯｸM-PRO" panose="020F0600000000000000" pitchFamily="50" charset="-128"/>
              </a:rPr>
              <a:t>■午睡の効果と方法</a:t>
            </a:r>
          </a:p>
          <a:p>
            <a:r>
              <a:rPr lang="en-US" altLang="ja-JP" sz="1600" dirty="0">
                <a:solidFill>
                  <a:srgbClr val="333333"/>
                </a:solidFill>
                <a:latin typeface="HG丸ｺﾞｼｯｸM-PRO" panose="020F0600000000000000" pitchFamily="50" charset="-128"/>
                <a:ea typeface="HG丸ｺﾞｼｯｸM-PRO" panose="020F0600000000000000" pitchFamily="50" charset="-128"/>
              </a:rPr>
              <a:t>(1)</a:t>
            </a:r>
            <a:r>
              <a:rPr lang="ja-JP" altLang="en-US" sz="1600" dirty="0">
                <a:solidFill>
                  <a:srgbClr val="333333"/>
                </a:solidFill>
                <a:latin typeface="HG丸ｺﾞｼｯｸM-PRO" panose="020F0600000000000000" pitchFamily="50" charset="-128"/>
                <a:ea typeface="HG丸ｺﾞｼｯｸM-PRO" panose="020F0600000000000000" pitchFamily="50" charset="-128"/>
              </a:rPr>
              <a:t>自然の眠気のリズム、昼食、睡眠不足のために午後</a:t>
            </a:r>
            <a:r>
              <a:rPr lang="en-US" altLang="ja-JP" sz="1600" dirty="0">
                <a:solidFill>
                  <a:srgbClr val="333333"/>
                </a:solidFill>
                <a:latin typeface="HG丸ｺﾞｼｯｸM-PRO" panose="020F0600000000000000" pitchFamily="50" charset="-128"/>
                <a:ea typeface="HG丸ｺﾞｼｯｸM-PRO" panose="020F0600000000000000" pitchFamily="50" charset="-128"/>
              </a:rPr>
              <a:t>2</a:t>
            </a:r>
            <a:r>
              <a:rPr lang="ja-JP" altLang="en-US" sz="1600" dirty="0">
                <a:solidFill>
                  <a:srgbClr val="333333"/>
                </a:solidFill>
                <a:latin typeface="HG丸ｺﾞｼｯｸM-PRO" panose="020F0600000000000000" pitchFamily="50" charset="-128"/>
                <a:ea typeface="HG丸ｺﾞｼｯｸM-PRO" panose="020F0600000000000000" pitchFamily="50" charset="-128"/>
              </a:rPr>
              <a:t>～</a:t>
            </a:r>
            <a:r>
              <a:rPr lang="en-US" altLang="ja-JP" sz="1600" dirty="0">
                <a:solidFill>
                  <a:srgbClr val="333333"/>
                </a:solidFill>
                <a:latin typeface="HG丸ｺﾞｼｯｸM-PRO" panose="020F0600000000000000" pitchFamily="50" charset="-128"/>
                <a:ea typeface="HG丸ｺﾞｼｯｸM-PRO" panose="020F0600000000000000" pitchFamily="50" charset="-128"/>
              </a:rPr>
              <a:t>3</a:t>
            </a:r>
            <a:r>
              <a:rPr lang="ja-JP" altLang="en-US" sz="1600" dirty="0">
                <a:solidFill>
                  <a:srgbClr val="333333"/>
                </a:solidFill>
                <a:latin typeface="HG丸ｺﾞｼｯｸM-PRO" panose="020F0600000000000000" pitchFamily="50" charset="-128"/>
                <a:ea typeface="HG丸ｺﾞｼｯｸM-PRO" panose="020F0600000000000000" pitchFamily="50" charset="-128"/>
              </a:rPr>
              <a:t>時には眠気が生じる。この眠気は動くと軽減し、安静にすると増強する。特に</a:t>
            </a:r>
            <a:r>
              <a:rPr lang="en-US" altLang="ja-JP" sz="1600" dirty="0">
                <a:solidFill>
                  <a:srgbClr val="333333"/>
                </a:solidFill>
                <a:latin typeface="HG丸ｺﾞｼｯｸM-PRO" panose="020F0600000000000000" pitchFamily="50" charset="-128"/>
                <a:ea typeface="HG丸ｺﾞｼｯｸM-PRO" panose="020F0600000000000000" pitchFamily="50" charset="-128"/>
              </a:rPr>
              <a:t>5</a:t>
            </a:r>
            <a:r>
              <a:rPr lang="ja-JP" altLang="en-US" sz="1600" dirty="0">
                <a:solidFill>
                  <a:srgbClr val="333333"/>
                </a:solidFill>
                <a:latin typeface="HG丸ｺﾞｼｯｸM-PRO" panose="020F0600000000000000" pitchFamily="50" charset="-128"/>
                <a:ea typeface="HG丸ｺﾞｼｯｸM-PRO" panose="020F0600000000000000" pitchFamily="50" charset="-128"/>
              </a:rPr>
              <a:t>時間目の授業中や終了後に眠気を感じる人には必要。</a:t>
            </a:r>
            <a:br>
              <a:rPr lang="ja-JP" altLang="en-US" sz="1600" dirty="0">
                <a:solidFill>
                  <a:srgbClr val="333333"/>
                </a:solidFill>
                <a:latin typeface="HG丸ｺﾞｼｯｸM-PRO" panose="020F0600000000000000" pitchFamily="50" charset="-128"/>
                <a:ea typeface="HG丸ｺﾞｼｯｸM-PRO" panose="020F0600000000000000" pitchFamily="50" charset="-128"/>
              </a:rPr>
            </a:br>
            <a:r>
              <a:rPr lang="en-US" altLang="ja-JP" sz="1600" dirty="0">
                <a:solidFill>
                  <a:srgbClr val="333333"/>
                </a:solidFill>
                <a:latin typeface="HG丸ｺﾞｼｯｸM-PRO" panose="020F0600000000000000" pitchFamily="50" charset="-128"/>
                <a:ea typeface="HG丸ｺﾞｼｯｸM-PRO" panose="020F0600000000000000" pitchFamily="50" charset="-128"/>
              </a:rPr>
              <a:t>(2)</a:t>
            </a:r>
            <a:r>
              <a:rPr lang="ja-JP" altLang="en-US" sz="1600" dirty="0">
                <a:solidFill>
                  <a:srgbClr val="333333"/>
                </a:solidFill>
                <a:latin typeface="HG丸ｺﾞｼｯｸM-PRO" panose="020F0600000000000000" pitchFamily="50" charset="-128"/>
                <a:ea typeface="HG丸ｺﾞｼｯｸM-PRO" panose="020F0600000000000000" pitchFamily="50" charset="-128"/>
              </a:rPr>
              <a:t>午睡をすることによって眠気が軽減し集中力ややる気が高まる。</a:t>
            </a:r>
            <a:br>
              <a:rPr lang="ja-JP" altLang="en-US" sz="1600" dirty="0">
                <a:solidFill>
                  <a:srgbClr val="333333"/>
                </a:solidFill>
                <a:latin typeface="HG丸ｺﾞｼｯｸM-PRO" panose="020F0600000000000000" pitchFamily="50" charset="-128"/>
                <a:ea typeface="HG丸ｺﾞｼｯｸM-PRO" panose="020F0600000000000000" pitchFamily="50" charset="-128"/>
              </a:rPr>
            </a:br>
            <a:r>
              <a:rPr lang="en-US" altLang="ja-JP" sz="1600" dirty="0">
                <a:solidFill>
                  <a:srgbClr val="333333"/>
                </a:solidFill>
                <a:latin typeface="HG丸ｺﾞｼｯｸM-PRO" panose="020F0600000000000000" pitchFamily="50" charset="-128"/>
                <a:ea typeface="HG丸ｺﾞｼｯｸM-PRO" panose="020F0600000000000000" pitchFamily="50" charset="-128"/>
              </a:rPr>
              <a:t>(3)</a:t>
            </a:r>
            <a:r>
              <a:rPr lang="ja-JP" altLang="en-US" sz="1600" dirty="0">
                <a:solidFill>
                  <a:srgbClr val="333333"/>
                </a:solidFill>
                <a:latin typeface="HG丸ｺﾞｼｯｸM-PRO" panose="020F0600000000000000" pitchFamily="50" charset="-128"/>
                <a:ea typeface="HG丸ｺﾞｼｯｸM-PRO" panose="020F0600000000000000" pitchFamily="50" charset="-128"/>
              </a:rPr>
              <a:t>午睡は無理に眠らなくても良い。</a:t>
            </a:r>
            <a:r>
              <a:rPr lang="en-US" altLang="ja-JP" sz="1600" dirty="0">
                <a:solidFill>
                  <a:srgbClr val="333333"/>
                </a:solidFill>
                <a:latin typeface="HG丸ｺﾞｼｯｸM-PRO" panose="020F0600000000000000" pitchFamily="50" charset="-128"/>
                <a:ea typeface="HG丸ｺﾞｼｯｸM-PRO" panose="020F0600000000000000" pitchFamily="50" charset="-128"/>
              </a:rPr>
              <a:t>5</a:t>
            </a:r>
            <a:r>
              <a:rPr lang="ja-JP" altLang="en-US" sz="1600" dirty="0">
                <a:solidFill>
                  <a:srgbClr val="333333"/>
                </a:solidFill>
                <a:latin typeface="HG丸ｺﾞｼｯｸM-PRO" panose="020F0600000000000000" pitchFamily="50" charset="-128"/>
                <a:ea typeface="HG丸ｺﾞｼｯｸM-PRO" panose="020F0600000000000000" pitchFamily="50" charset="-128"/>
              </a:rPr>
              <a:t>分間閉眼して安静にしているだけでも効果はある</a:t>
            </a:r>
            <a:br>
              <a:rPr lang="ja-JP" altLang="en-US" sz="1600" dirty="0">
                <a:solidFill>
                  <a:srgbClr val="333333"/>
                </a:solidFill>
                <a:latin typeface="HG丸ｺﾞｼｯｸM-PRO" panose="020F0600000000000000" pitchFamily="50" charset="-128"/>
                <a:ea typeface="HG丸ｺﾞｼｯｸM-PRO" panose="020F0600000000000000" pitchFamily="50" charset="-128"/>
              </a:rPr>
            </a:br>
            <a:r>
              <a:rPr lang="en-US" altLang="ja-JP" sz="1600" dirty="0">
                <a:solidFill>
                  <a:srgbClr val="333333"/>
                </a:solidFill>
                <a:latin typeface="HG丸ｺﾞｼｯｸM-PRO" panose="020F0600000000000000" pitchFamily="50" charset="-128"/>
                <a:ea typeface="HG丸ｺﾞｼｯｸM-PRO" panose="020F0600000000000000" pitchFamily="50" charset="-128"/>
              </a:rPr>
              <a:t>(4)</a:t>
            </a:r>
            <a:r>
              <a:rPr lang="ja-JP" altLang="en-US" sz="1600" dirty="0">
                <a:solidFill>
                  <a:srgbClr val="333333"/>
                </a:solidFill>
                <a:latin typeface="HG丸ｺﾞｼｯｸM-PRO" panose="020F0600000000000000" pitchFamily="50" charset="-128"/>
                <a:ea typeface="HG丸ｺﾞｼｯｸM-PRO" panose="020F0600000000000000" pitchFamily="50" charset="-128"/>
              </a:rPr>
              <a:t>午睡は浅い眠りが良い。深く眠ると目覚めた後にぼんやりして覚醒しづらいし、夜の睡眠は浅くなり、寝付きも悪くなる。そのため</a:t>
            </a:r>
            <a:r>
              <a:rPr lang="en-US" altLang="ja-JP" sz="1600" dirty="0">
                <a:solidFill>
                  <a:srgbClr val="333333"/>
                </a:solidFill>
                <a:latin typeface="HG丸ｺﾞｼｯｸM-PRO" panose="020F0600000000000000" pitchFamily="50" charset="-128"/>
                <a:ea typeface="HG丸ｺﾞｼｯｸM-PRO" panose="020F0600000000000000" pitchFamily="50" charset="-128"/>
              </a:rPr>
              <a:t>15</a:t>
            </a:r>
            <a:r>
              <a:rPr lang="ja-JP" altLang="en-US" sz="1600" dirty="0">
                <a:solidFill>
                  <a:srgbClr val="333333"/>
                </a:solidFill>
                <a:latin typeface="HG丸ｺﾞｼｯｸM-PRO" panose="020F0600000000000000" pitchFamily="50" charset="-128"/>
                <a:ea typeface="HG丸ｺﾞｼｯｸM-PRO" panose="020F0600000000000000" pitchFamily="50" charset="-128"/>
              </a:rPr>
              <a:t>分程度で横たわるより椅子に座り、机に伏せて寝る姿勢がよい。</a:t>
            </a:r>
            <a:br>
              <a:rPr lang="ja-JP" altLang="en-US" sz="1600" dirty="0">
                <a:solidFill>
                  <a:srgbClr val="333333"/>
                </a:solidFill>
                <a:latin typeface="HG丸ｺﾞｼｯｸM-PRO" panose="020F0600000000000000" pitchFamily="50" charset="-128"/>
                <a:ea typeface="HG丸ｺﾞｼｯｸM-PRO" panose="020F0600000000000000" pitchFamily="50" charset="-128"/>
              </a:rPr>
            </a:br>
            <a:r>
              <a:rPr lang="en-US" altLang="ja-JP" sz="1600" dirty="0">
                <a:solidFill>
                  <a:srgbClr val="333333"/>
                </a:solidFill>
                <a:latin typeface="HG丸ｺﾞｼｯｸM-PRO" panose="020F0600000000000000" pitchFamily="50" charset="-128"/>
                <a:ea typeface="HG丸ｺﾞｼｯｸM-PRO" panose="020F0600000000000000" pitchFamily="50" charset="-128"/>
              </a:rPr>
              <a:t>(5)</a:t>
            </a:r>
            <a:r>
              <a:rPr lang="ja-JP" altLang="en-US" sz="1600" dirty="0">
                <a:solidFill>
                  <a:srgbClr val="333333"/>
                </a:solidFill>
                <a:latin typeface="HG丸ｺﾞｼｯｸM-PRO" panose="020F0600000000000000" pitchFamily="50" charset="-128"/>
                <a:ea typeface="HG丸ｺﾞｼｯｸM-PRO" panose="020F0600000000000000" pitchFamily="50" charset="-128"/>
              </a:rPr>
              <a:t>毎日昼食後に午睡を行うことによって昼夜のメリハリのあるリズムが確立し夜の睡眠も深くなる。（</a:t>
            </a:r>
            <a:r>
              <a:rPr lang="ja-JP" altLang="en-US" sz="1200" dirty="0">
                <a:solidFill>
                  <a:srgbClr val="333333"/>
                </a:solidFill>
                <a:latin typeface="HG丸ｺﾞｼｯｸM-PRO" panose="020F0600000000000000" pitchFamily="50" charset="-128"/>
                <a:ea typeface="HG丸ｺﾞｼｯｸM-PRO" panose="020F0600000000000000" pitchFamily="50" charset="-128"/>
              </a:rPr>
              <a:t>明善高校ホームページよ</a:t>
            </a:r>
            <a:r>
              <a:rPr lang="ja-JP" altLang="en-US" sz="1600" dirty="0">
                <a:solidFill>
                  <a:srgbClr val="333333"/>
                </a:solidFill>
                <a:latin typeface="HG丸ｺﾞｼｯｸM-PRO" panose="020F0600000000000000" pitchFamily="50" charset="-128"/>
                <a:ea typeface="HG丸ｺﾞｼｯｸM-PRO" panose="020F0600000000000000" pitchFamily="50" charset="-128"/>
              </a:rPr>
              <a:t>り</a:t>
            </a:r>
            <a:r>
              <a:rPr lang="en-US" altLang="ja-JP" sz="800" dirty="0">
                <a:solidFill>
                  <a:srgbClr val="333333"/>
                </a:solidFill>
                <a:latin typeface="Arial" panose="020B0604020202020204" pitchFamily="34" charset="0"/>
                <a:ea typeface="HG丸ｺﾞｼｯｸM-PRO" panose="020F0600000000000000" pitchFamily="50" charset="-128"/>
                <a:cs typeface="Arial" panose="020B0604020202020204" pitchFamily="34" charset="0"/>
              </a:rPr>
              <a:t>http://meizen.fku.ed.jp/html/about/column.html </a:t>
            </a:r>
            <a:r>
              <a:rPr lang="ja-JP" altLang="en-US" sz="1600" dirty="0">
                <a:solidFill>
                  <a:srgbClr val="333333"/>
                </a:solidFill>
                <a:latin typeface="HG丸ｺﾞｼｯｸM-PRO" panose="020F0600000000000000" pitchFamily="50" charset="-128"/>
                <a:ea typeface="HG丸ｺﾞｼｯｸM-PRO" panose="020F0600000000000000" pitchFamily="50" charset="-128"/>
              </a:rPr>
              <a:t>）</a:t>
            </a:r>
            <a:endParaRPr lang="ja-JP" altLang="en-US" sz="800" b="0" i="0" dirty="0">
              <a:solidFill>
                <a:srgbClr val="333333"/>
              </a:solidFill>
              <a:effectLst/>
              <a:latin typeface="Arial" panose="020B0604020202020204" pitchFamily="34" charset="0"/>
              <a:ea typeface="HG丸ｺﾞｼｯｸM-PRO" panose="020F0600000000000000" pitchFamily="50" charset="-128"/>
              <a:cs typeface="Arial" panose="020B0604020202020204" pitchFamily="34" charset="0"/>
            </a:endParaRPr>
          </a:p>
        </p:txBody>
      </p:sp>
      <p:pic>
        <p:nvPicPr>
          <p:cNvPr id="5" name="図 4">
            <a:extLst>
              <a:ext uri="{FF2B5EF4-FFF2-40B4-BE49-F238E27FC236}">
                <a16:creationId xmlns:a16="http://schemas.microsoft.com/office/drawing/2014/main" id="{AB6C21AE-D820-4553-B4C1-ED31EB25F49D}"/>
              </a:ext>
            </a:extLst>
          </p:cNvPr>
          <p:cNvPicPr>
            <a:picLocks noChangeAspect="1"/>
          </p:cNvPicPr>
          <p:nvPr/>
        </p:nvPicPr>
        <p:blipFill>
          <a:blip r:embed="rId3"/>
          <a:stretch>
            <a:fillRect/>
          </a:stretch>
        </p:blipFill>
        <p:spPr>
          <a:xfrm>
            <a:off x="9583059" y="299628"/>
            <a:ext cx="2302198" cy="856632"/>
          </a:xfrm>
          <a:prstGeom prst="rect">
            <a:avLst/>
          </a:prstGeom>
        </p:spPr>
      </p:pic>
      <p:sp>
        <p:nvSpPr>
          <p:cNvPr id="16" name="正方形/長方形 4">
            <a:extLst>
              <a:ext uri="{FF2B5EF4-FFF2-40B4-BE49-F238E27FC236}">
                <a16:creationId xmlns:a16="http://schemas.microsoft.com/office/drawing/2014/main" id="{D74E34FD-B1EA-426C-87E7-306559269FEA}"/>
              </a:ext>
            </a:extLst>
          </p:cNvPr>
          <p:cNvSpPr>
            <a:spLocks noChangeArrowheads="1"/>
          </p:cNvSpPr>
          <p:nvPr/>
        </p:nvSpPr>
        <p:spPr bwMode="auto">
          <a:xfrm>
            <a:off x="3663529" y="293236"/>
            <a:ext cx="3913887" cy="7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Power</a:t>
            </a:r>
            <a:r>
              <a:rPr kumimoji="1" lang="ja-JP" altLang="en-US"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 </a:t>
            </a:r>
            <a:r>
              <a:rPr kumimoji="1" lang="en-US" altLang="ja-JP"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Nap</a:t>
            </a:r>
            <a:r>
              <a:rPr kumimoji="1" lang="ja-JP"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の効果</a:t>
            </a:r>
          </a:p>
        </p:txBody>
      </p:sp>
      <p:sp>
        <p:nvSpPr>
          <p:cNvPr id="6" name="正方形/長方形 5">
            <a:extLst>
              <a:ext uri="{FF2B5EF4-FFF2-40B4-BE49-F238E27FC236}">
                <a16:creationId xmlns:a16="http://schemas.microsoft.com/office/drawing/2014/main" id="{18CE433E-B416-457D-A91B-F56680258274}"/>
              </a:ext>
            </a:extLst>
          </p:cNvPr>
          <p:cNvSpPr/>
          <p:nvPr/>
        </p:nvSpPr>
        <p:spPr>
          <a:xfrm>
            <a:off x="208611" y="6081130"/>
            <a:ext cx="11774777" cy="707886"/>
          </a:xfrm>
          <a:prstGeom prst="rect">
            <a:avLst/>
          </a:prstGeom>
        </p:spPr>
        <p:txBody>
          <a:bodyPr wrap="square">
            <a:spAutoFit/>
          </a:bodyPr>
          <a:lstStyle/>
          <a:p>
            <a:r>
              <a:rPr lang="ja-JP" altLang="en-US" sz="3200" b="1" dirty="0">
                <a:solidFill>
                  <a:srgbClr val="7030A0"/>
                </a:solidFill>
                <a:latin typeface="HG丸ｺﾞｼｯｸM-PRO" panose="020F0600000000000000" pitchFamily="50" charset="-128"/>
                <a:ea typeface="HG丸ｺﾞｼｯｸM-PRO" panose="020F0600000000000000" pitchFamily="50" charset="-128"/>
              </a:rPr>
              <a:t>「週</a:t>
            </a:r>
            <a:r>
              <a:rPr lang="en-US" altLang="ja-JP" sz="3200" b="1" dirty="0">
                <a:solidFill>
                  <a:srgbClr val="7030A0"/>
                </a:solidFill>
                <a:latin typeface="HG丸ｺﾞｼｯｸM-PRO" panose="020F0600000000000000" pitchFamily="50" charset="-128"/>
                <a:ea typeface="HG丸ｺﾞｼｯｸM-PRO" panose="020F0600000000000000" pitchFamily="50" charset="-128"/>
              </a:rPr>
              <a:t>3</a:t>
            </a:r>
            <a:r>
              <a:rPr lang="ja-JP" altLang="en-US" sz="3200" b="1" dirty="0">
                <a:solidFill>
                  <a:srgbClr val="7030A0"/>
                </a:solidFill>
                <a:latin typeface="HG丸ｺﾞｼｯｸM-PRO" panose="020F0600000000000000" pitchFamily="50" charset="-128"/>
                <a:ea typeface="HG丸ｺﾞｼｯｸM-PRO" panose="020F0600000000000000" pitchFamily="50" charset="-128"/>
              </a:rPr>
              <a:t>回以上」グループでは、</a:t>
            </a:r>
            <a:r>
              <a:rPr lang="en-US" altLang="ja-JP" sz="4000" b="1" dirty="0">
                <a:solidFill>
                  <a:srgbClr val="7030A0"/>
                </a:solidFill>
                <a:latin typeface="Calibri" panose="020F0502020204030204" pitchFamily="34" charset="0"/>
                <a:ea typeface="HG丸ｺﾞｼｯｸM-PRO" panose="020F0600000000000000" pitchFamily="50" charset="-128"/>
                <a:cs typeface="Calibri" panose="020F0502020204030204" pitchFamily="34" charset="0"/>
              </a:rPr>
              <a:t>87.1</a:t>
            </a:r>
            <a:r>
              <a:rPr lang="ja-JP" altLang="en-US" sz="2000" b="1" dirty="0">
                <a:solidFill>
                  <a:srgbClr val="7030A0"/>
                </a:solidFill>
                <a:latin typeface="HG丸ｺﾞｼｯｸM-PRO" panose="020F0600000000000000" pitchFamily="50" charset="-128"/>
                <a:ea typeface="HG丸ｺﾞｼｯｸM-PRO" panose="020F0600000000000000" pitchFamily="50" charset="-128"/>
              </a:rPr>
              <a:t>％</a:t>
            </a:r>
            <a:r>
              <a:rPr lang="ja-JP" altLang="en-US" sz="3200" b="1" dirty="0">
                <a:solidFill>
                  <a:srgbClr val="7030A0"/>
                </a:solidFill>
                <a:latin typeface="HG丸ｺﾞｼｯｸM-PRO" panose="020F0600000000000000" pitchFamily="50" charset="-128"/>
                <a:ea typeface="HG丸ｺﾞｼｯｸM-PRO" panose="020F0600000000000000" pitchFamily="50" charset="-128"/>
              </a:rPr>
              <a:t>が授業に集中できている</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5986" name="正方形/長方形 1"/>
          <p:cNvSpPr>
            <a:spLocks noChangeArrowheads="1"/>
          </p:cNvSpPr>
          <p:nvPr/>
        </p:nvSpPr>
        <p:spPr bwMode="auto">
          <a:xfrm>
            <a:off x="4295800" y="510475"/>
            <a:ext cx="4377154" cy="70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Power</a:t>
            </a:r>
            <a:r>
              <a:rPr kumimoji="1" lang="ja-JP" altLang="en-US"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 </a:t>
            </a:r>
            <a:r>
              <a:rPr kumimoji="1" lang="en-US" altLang="ja-JP" sz="4000" b="1" i="0" u="none" strike="noStrike" kern="1200" cap="none" spc="0" normalizeH="0" baseline="0" noProof="0" dirty="0">
                <a:ln>
                  <a:noFill/>
                </a:ln>
                <a:solidFill>
                  <a:srgbClr val="C00000"/>
                </a:solidFill>
                <a:effectLst/>
                <a:uLnTx/>
                <a:uFillTx/>
                <a:latin typeface="Calibri" panose="020F0502020204030204" pitchFamily="34" charset="0"/>
                <a:ea typeface="HG丸ｺﾞｼｯｸM-PRO" panose="020F0600000000000000" pitchFamily="50" charset="-128"/>
                <a:cs typeface="Calibri" panose="020F0502020204030204" pitchFamily="34" charset="0"/>
              </a:rPr>
              <a:t>Nap</a:t>
            </a:r>
            <a:r>
              <a:rPr kumimoji="1" lang="ja-JP"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のために</a:t>
            </a:r>
            <a:endParaRPr kumimoji="1" lang="en-US" altLang="ja-JP"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endParaRPr>
          </a:p>
        </p:txBody>
      </p:sp>
      <p:sp>
        <p:nvSpPr>
          <p:cNvPr id="425987" name="正方形/長方形 3"/>
          <p:cNvSpPr>
            <a:spLocks noChangeArrowheads="1"/>
          </p:cNvSpPr>
          <p:nvPr/>
        </p:nvSpPr>
        <p:spPr bwMode="auto">
          <a:xfrm>
            <a:off x="378793" y="1603934"/>
            <a:ext cx="10498755" cy="6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1"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仮眠の時間</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a:t>
            </a:r>
            <a:r>
              <a:rPr kumimoji="1" lang="en-US" altLang="ja-JP" sz="36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15-20</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分（</a:t>
            </a:r>
            <a:r>
              <a:rPr kumimoji="1" lang="en-US" altLang="ja-JP" sz="3201"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30</a:t>
            </a:r>
            <a:r>
              <a:rPr kumimoji="1" lang="ja-JP" alt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分以内</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）、昼食後～</a:t>
            </a:r>
            <a:r>
              <a:rPr kumimoji="1" lang="en-US" altLang="ja-JP" sz="36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14</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時過ぎ</a:t>
            </a:r>
            <a:endParaRPr kumimoji="1" lang="en-US" altLang="ja-JP"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p:txBody>
      </p:sp>
      <p:sp>
        <p:nvSpPr>
          <p:cNvPr id="425988" name="正方形/長方形 6"/>
          <p:cNvSpPr>
            <a:spLocks noChangeArrowheads="1"/>
          </p:cNvSpPr>
          <p:nvPr/>
        </p:nvSpPr>
        <p:spPr bwMode="auto">
          <a:xfrm>
            <a:off x="378793" y="2614809"/>
            <a:ext cx="995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1"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コーヒー</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カフェイン</a:t>
            </a:r>
            <a:r>
              <a:rPr kumimoji="1" lang="en-US" altLang="ja-JP" sz="36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200</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㎎のあと</a:t>
            </a:r>
            <a:r>
              <a:rPr kumimoji="1" lang="en-US" altLang="ja-JP" sz="36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15</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分の</a:t>
            </a:r>
            <a:r>
              <a:rPr kumimoji="1" lang="en-US" altLang="ja-JP" sz="36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G丸ｺﾞｼｯｸM-PRO" panose="020F0600000000000000" pitchFamily="50" charset="-128"/>
                <a:cs typeface="Calibri" panose="020F0502020204030204" pitchFamily="34" charset="0"/>
              </a:rPr>
              <a:t>NAP</a:t>
            </a:r>
            <a:endParaRPr kumimoji="1" lang="ja-JP" altLang="en-US" sz="36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endParaRPr>
          </a:p>
        </p:txBody>
      </p:sp>
      <p:sp>
        <p:nvSpPr>
          <p:cNvPr id="425989" name="正方形/長方形 1"/>
          <p:cNvSpPr>
            <a:spLocks noChangeArrowheads="1"/>
          </p:cNvSpPr>
          <p:nvPr/>
        </p:nvSpPr>
        <p:spPr bwMode="auto">
          <a:xfrm>
            <a:off x="459003" y="3624427"/>
            <a:ext cx="9637713" cy="58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1"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姿勢</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横にはならない・睡眠慣性に注意</a:t>
            </a:r>
          </a:p>
        </p:txBody>
      </p:sp>
      <p:sp>
        <p:nvSpPr>
          <p:cNvPr id="425990" name="正方形/長方形 2"/>
          <p:cNvSpPr>
            <a:spLocks noChangeArrowheads="1"/>
          </p:cNvSpPr>
          <p:nvPr/>
        </p:nvSpPr>
        <p:spPr bwMode="auto">
          <a:xfrm>
            <a:off x="479376" y="5517232"/>
            <a:ext cx="9956800" cy="58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1"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照明</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明るすぎず・暗すぎず・ブルーライトに注意</a:t>
            </a:r>
            <a:endParaRPr kumimoji="1" lang="ja-JP" altLang="en-US" sz="32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ＭＳ Ｐゴシック" panose="020B0600070205080204" pitchFamily="50" charset="-128"/>
              <a:cs typeface="+mn-cs"/>
            </a:endParaRPr>
          </a:p>
        </p:txBody>
      </p:sp>
      <p:sp>
        <p:nvSpPr>
          <p:cNvPr id="425991" name="正方形/長方形 5"/>
          <p:cNvSpPr>
            <a:spLocks noChangeArrowheads="1"/>
          </p:cNvSpPr>
          <p:nvPr/>
        </p:nvSpPr>
        <p:spPr bwMode="auto">
          <a:xfrm>
            <a:off x="450801" y="4668035"/>
            <a:ext cx="11953328" cy="584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1"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音</a:t>
            </a:r>
            <a:r>
              <a:rPr kumimoji="1" lang="ja-JP" altLang="en-US" sz="3201"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：防音対策・耳栓・ヘッドフォン・ホワイトノイズ</a:t>
            </a:r>
            <a:endParaRPr kumimoji="1" lang="en-US" altLang="ja-JP" sz="24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p:txBody>
      </p:sp>
      <p:sp>
        <p:nvSpPr>
          <p:cNvPr id="9" name="矢印: 環状 8">
            <a:extLst>
              <a:ext uri="{FF2B5EF4-FFF2-40B4-BE49-F238E27FC236}">
                <a16:creationId xmlns:a16="http://schemas.microsoft.com/office/drawing/2014/main" id="{0D4C1F15-60B0-4613-A0E4-5ED94E4DA481}"/>
              </a:ext>
            </a:extLst>
          </p:cNvPr>
          <p:cNvSpPr/>
          <p:nvPr/>
        </p:nvSpPr>
        <p:spPr bwMode="auto">
          <a:xfrm rot="10800000" flipH="1">
            <a:off x="6384032" y="-531789"/>
            <a:ext cx="5690319" cy="5067562"/>
          </a:xfrm>
          <a:prstGeom prst="circularArrow">
            <a:avLst>
              <a:gd name="adj1" fmla="val 10123"/>
              <a:gd name="adj2" fmla="val 1409932"/>
              <a:gd name="adj3" fmla="val 20976050"/>
              <a:gd name="adj4" fmla="val 15772260"/>
              <a:gd name="adj5" fmla="val 12690"/>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2" name="正方形/長方形 1">
            <a:extLst>
              <a:ext uri="{FF2B5EF4-FFF2-40B4-BE49-F238E27FC236}">
                <a16:creationId xmlns:a16="http://schemas.microsoft.com/office/drawing/2014/main" id="{E7208F8F-8192-4D57-8961-ED9A47F80233}"/>
              </a:ext>
            </a:extLst>
          </p:cNvPr>
          <p:cNvSpPr/>
          <p:nvPr/>
        </p:nvSpPr>
        <p:spPr>
          <a:xfrm>
            <a:off x="3503712" y="2208444"/>
            <a:ext cx="7251537" cy="215444"/>
          </a:xfrm>
          <a:prstGeom prst="rect">
            <a:avLst/>
          </a:prstGeom>
        </p:spPr>
        <p:txBody>
          <a:bodyPr wrap="square">
            <a:spAutoFit/>
          </a:bodyPr>
          <a:lstStyle/>
          <a:p>
            <a:r>
              <a:rPr lang="en-US" altLang="ja-JP" sz="800" dirty="0"/>
              <a:t>Hayashi M1, Watanabe M, Hori T.</a:t>
            </a:r>
            <a:r>
              <a:rPr lang="ja-JP" altLang="en-US" sz="800" dirty="0"/>
              <a:t> </a:t>
            </a:r>
            <a:r>
              <a:rPr lang="en-US" altLang="ja-JP" sz="800" dirty="0"/>
              <a:t>The effects of a 20 min nap in the mid-afternoon on mood, performance and EEG activity. Clin </a:t>
            </a:r>
            <a:r>
              <a:rPr lang="en-US" altLang="ja-JP" sz="800" dirty="0" err="1"/>
              <a:t>Neurophysiol</a:t>
            </a:r>
            <a:r>
              <a:rPr lang="en-US" altLang="ja-JP" sz="800" dirty="0"/>
              <a:t>. 1999 Feb;110(2):272-9.</a:t>
            </a:r>
          </a:p>
        </p:txBody>
      </p:sp>
      <p:pic>
        <p:nvPicPr>
          <p:cNvPr id="11" name="図 10">
            <a:extLst>
              <a:ext uri="{FF2B5EF4-FFF2-40B4-BE49-F238E27FC236}">
                <a16:creationId xmlns:a16="http://schemas.microsoft.com/office/drawing/2014/main" id="{71A28AA3-2D37-403A-BD3D-FF7C1DD1B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43" y="71239"/>
            <a:ext cx="1369250" cy="1369250"/>
          </a:xfrm>
          <a:prstGeom prst="rect">
            <a:avLst/>
          </a:prstGeom>
        </p:spPr>
      </p:pic>
      <p:pic>
        <p:nvPicPr>
          <p:cNvPr id="5" name="図 4" descr="カップ, コーヒー, キーボード, テーブル が含まれている画像&#10;&#10;自動的に生成された説明">
            <a:extLst>
              <a:ext uri="{FF2B5EF4-FFF2-40B4-BE49-F238E27FC236}">
                <a16:creationId xmlns:a16="http://schemas.microsoft.com/office/drawing/2014/main" id="{56841ED4-474D-47C5-808E-6FC1466325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0241" y="5517232"/>
            <a:ext cx="1878223" cy="12501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7010" name="正方形/長方形 3"/>
          <p:cNvSpPr>
            <a:spLocks noChangeArrowheads="1"/>
          </p:cNvSpPr>
          <p:nvPr/>
        </p:nvSpPr>
        <p:spPr bwMode="auto">
          <a:xfrm>
            <a:off x="2481331" y="1120050"/>
            <a:ext cx="8597489" cy="120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リラックス・休息</a:t>
            </a:r>
            <a:endParaRPr kumimoji="1" lang="en-US" altLang="ja-JP"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午後のからだと脳のパワーアップ</a:t>
            </a:r>
            <a:endParaRPr kumimoji="1" lang="en-US" altLang="ja-JP" sz="8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endParaRPr>
          </a:p>
        </p:txBody>
      </p:sp>
      <p:sp>
        <p:nvSpPr>
          <p:cNvPr id="11" name="正方形/長方形 10">
            <a:extLst>
              <a:ext uri="{FF2B5EF4-FFF2-40B4-BE49-F238E27FC236}">
                <a16:creationId xmlns:a16="http://schemas.microsoft.com/office/drawing/2014/main" id="{FB24D49D-DA92-4D62-9A64-ABF74CA7EF3D}"/>
              </a:ext>
            </a:extLst>
          </p:cNvPr>
          <p:cNvSpPr/>
          <p:nvPr/>
        </p:nvSpPr>
        <p:spPr>
          <a:xfrm>
            <a:off x="3719736" y="2638850"/>
            <a:ext cx="7963260" cy="31700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rPr>
              <a:t>午後に</a:t>
            </a:r>
            <a:endParaRPr kumimoji="1" lang="en-US" altLang="ja-JP"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rPr>
              <a:t>　</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眠気に困る</a:t>
            </a:r>
            <a:endParaRPr kumimoji="1" lang="en-US" altLang="ja-JP"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rPr>
              <a:t>　やる気がわかない</a:t>
            </a:r>
            <a:endParaRPr lang="en-US" altLang="ja-JP"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　すぐイライラする</a:t>
            </a:r>
            <a:endParaRPr kumimoji="1" lang="en-US" altLang="ja-JP" sz="8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rPr>
              <a:t>　もっとられるはずなのに</a:t>
            </a:r>
            <a:endParaRPr lang="en-US" altLang="ja-JP" sz="3200" b="1" dirty="0">
              <a:solidFill>
                <a:srgbClr val="000000">
                  <a:lumMod val="75000"/>
                  <a:lumOff val="25000"/>
                </a:srgbClr>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800" b="1" dirty="0">
                <a:solidFill>
                  <a:srgbClr val="000000">
                    <a:lumMod val="75000"/>
                    <a:lumOff val="25000"/>
                  </a:srgbClr>
                </a:solidFill>
                <a:latin typeface="HG丸ｺﾞｼｯｸM-PRO" panose="020F0600000000000000" pitchFamily="50" charset="-128"/>
                <a:ea typeface="HG丸ｺﾞｼｯｸM-PRO" panose="020F0600000000000000" pitchFamily="50" charset="-128"/>
              </a:rPr>
              <a:t>　</a:t>
            </a:r>
            <a:endParaRPr lang="en-US" altLang="ja-JP" sz="800" b="1" dirty="0">
              <a:solidFill>
                <a:srgbClr val="000000">
                  <a:lumMod val="75000"/>
                  <a:lumOff val="25000"/>
                </a:srgbClr>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忙しくて、</a:t>
            </a:r>
            <a:r>
              <a:rPr kumimoji="1" lang="en-US" altLang="ja-JP"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7</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a:t>
            </a:r>
            <a:r>
              <a:rPr kumimoji="1" lang="en-US" altLang="ja-JP"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8</a:t>
            </a:r>
            <a:r>
              <a:rPr kumimoji="1" lang="ja-JP" altLang="en-US" sz="3200" b="1" i="0" u="none" strike="noStrike" kern="1200" cap="none" spc="0" normalizeH="0" baseline="0" noProof="0" dirty="0">
                <a:ln>
                  <a:noFill/>
                </a:ln>
                <a:solidFill>
                  <a:srgbClr val="000000">
                    <a:lumMod val="75000"/>
                    <a:lumOff val="25000"/>
                  </a:srgbClr>
                </a:solidFill>
                <a:effectLst/>
                <a:uLnTx/>
                <a:uFillTx/>
                <a:latin typeface="HG丸ｺﾞｼｯｸM-PRO" panose="020F0600000000000000" pitchFamily="50" charset="-128"/>
                <a:ea typeface="HG丸ｺﾞｼｯｸM-PRO" panose="020F0600000000000000" pitchFamily="50" charset="-128"/>
                <a:cs typeface="+mn-cs"/>
              </a:rPr>
              <a:t>時間の睡眠がとれない</a:t>
            </a:r>
          </a:p>
        </p:txBody>
      </p:sp>
      <p:sp>
        <p:nvSpPr>
          <p:cNvPr id="3" name="矢印: 環状 2">
            <a:extLst>
              <a:ext uri="{FF2B5EF4-FFF2-40B4-BE49-F238E27FC236}">
                <a16:creationId xmlns:a16="http://schemas.microsoft.com/office/drawing/2014/main" id="{6FC9F0AC-A492-4EF6-8D64-E7C53F63CC37}"/>
              </a:ext>
            </a:extLst>
          </p:cNvPr>
          <p:cNvSpPr/>
          <p:nvPr/>
        </p:nvSpPr>
        <p:spPr bwMode="auto">
          <a:xfrm rot="10800000" flipH="1">
            <a:off x="6168008" y="-2259632"/>
            <a:ext cx="5690319" cy="7803866"/>
          </a:xfrm>
          <a:prstGeom prst="circularArrow">
            <a:avLst>
              <a:gd name="adj1" fmla="val 10147"/>
              <a:gd name="adj2" fmla="val 1538268"/>
              <a:gd name="adj3" fmla="val 21211274"/>
              <a:gd name="adj4" fmla="val 16295400"/>
              <a:gd name="adj5" fmla="val 14449"/>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pic>
        <p:nvPicPr>
          <p:cNvPr id="7" name="図 6">
            <a:extLst>
              <a:ext uri="{FF2B5EF4-FFF2-40B4-BE49-F238E27FC236}">
                <a16:creationId xmlns:a16="http://schemas.microsoft.com/office/drawing/2014/main" id="{9F120F3E-8400-4E65-84BA-023955679BA3}"/>
              </a:ext>
            </a:extLst>
          </p:cNvPr>
          <p:cNvPicPr>
            <a:picLocks noChangeAspect="1"/>
          </p:cNvPicPr>
          <p:nvPr/>
        </p:nvPicPr>
        <p:blipFill>
          <a:blip r:embed="rId2"/>
          <a:stretch>
            <a:fillRect/>
          </a:stretch>
        </p:blipFill>
        <p:spPr>
          <a:xfrm>
            <a:off x="94370" y="116632"/>
            <a:ext cx="2113198" cy="1405749"/>
          </a:xfrm>
          <a:prstGeom prst="rect">
            <a:avLst/>
          </a:prstGeom>
        </p:spPr>
      </p:pic>
      <p:pic>
        <p:nvPicPr>
          <p:cNvPr id="2" name="図 1">
            <a:extLst>
              <a:ext uri="{FF2B5EF4-FFF2-40B4-BE49-F238E27FC236}">
                <a16:creationId xmlns:a16="http://schemas.microsoft.com/office/drawing/2014/main" id="{4912E521-6E07-4AE7-8056-2ACA75A5D9E9}"/>
              </a:ext>
            </a:extLst>
          </p:cNvPr>
          <p:cNvPicPr>
            <a:picLocks noChangeAspect="1"/>
          </p:cNvPicPr>
          <p:nvPr/>
        </p:nvPicPr>
        <p:blipFill>
          <a:blip r:embed="rId3"/>
          <a:stretch>
            <a:fillRect/>
          </a:stretch>
        </p:blipFill>
        <p:spPr>
          <a:xfrm>
            <a:off x="278297" y="3784270"/>
            <a:ext cx="3065913" cy="2055490"/>
          </a:xfrm>
          <a:prstGeom prst="rect">
            <a:avLst/>
          </a:prstGeom>
        </p:spPr>
      </p:pic>
      <p:sp>
        <p:nvSpPr>
          <p:cNvPr id="9" name="正方形/長方形 2">
            <a:extLst>
              <a:ext uri="{FF2B5EF4-FFF2-40B4-BE49-F238E27FC236}">
                <a16:creationId xmlns:a16="http://schemas.microsoft.com/office/drawing/2014/main" id="{915D1FCB-0B20-486F-9AE2-A03127B2AC72}"/>
              </a:ext>
            </a:extLst>
          </p:cNvPr>
          <p:cNvSpPr>
            <a:spLocks noChangeArrowheads="1"/>
          </p:cNvSpPr>
          <p:nvPr/>
        </p:nvSpPr>
        <p:spPr bwMode="auto">
          <a:xfrm>
            <a:off x="3262572" y="329984"/>
            <a:ext cx="9072563" cy="6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昼寝への意識改革が必要</a:t>
            </a:r>
          </a:p>
        </p:txBody>
      </p:sp>
      <p:sp>
        <p:nvSpPr>
          <p:cNvPr id="10" name="正方形/長方形 119">
            <a:extLst>
              <a:ext uri="{FF2B5EF4-FFF2-40B4-BE49-F238E27FC236}">
                <a16:creationId xmlns:a16="http://schemas.microsoft.com/office/drawing/2014/main" id="{71A3ABEA-B2EC-4FBA-891C-C643F79DBB69}"/>
              </a:ext>
            </a:extLst>
          </p:cNvPr>
          <p:cNvSpPr>
            <a:spLocks noChangeArrowheads="1"/>
          </p:cNvSpPr>
          <p:nvPr/>
        </p:nvSpPr>
        <p:spPr bwMode="auto">
          <a:xfrm>
            <a:off x="839416" y="6004213"/>
            <a:ext cx="11881320" cy="64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54" tIns="45524" rIns="91054" bIns="45524">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lvl="0">
              <a:spcBef>
                <a:spcPct val="0"/>
              </a:spcBef>
              <a:buNone/>
              <a:defRPr/>
            </a:pPr>
            <a:r>
              <a:rPr lang="ja-JP" altLang="en-US" sz="3600" b="1" dirty="0">
                <a:solidFill>
                  <a:srgbClr val="6021DF"/>
                </a:solidFill>
                <a:ea typeface="HG丸ｺﾞｼｯｸM-PRO" panose="020F0600000000000000" pitchFamily="50" charset="-128"/>
              </a:rPr>
              <a:t>昼寝は</a:t>
            </a:r>
            <a:r>
              <a:rPr lang="ja-JP" altLang="en-US" sz="3600" b="1" dirty="0">
                <a:solidFill>
                  <a:srgbClr val="FF0000"/>
                </a:solidFill>
                <a:ea typeface="HG丸ｺﾞｼｯｸM-PRO" panose="020F0600000000000000" pitchFamily="50" charset="-128"/>
              </a:rPr>
              <a:t>サボる</a:t>
            </a:r>
            <a:r>
              <a:rPr lang="ja-JP" altLang="en-US" sz="3600" b="1" dirty="0">
                <a:solidFill>
                  <a:srgbClr val="6021DF"/>
                </a:solidFill>
                <a:ea typeface="HG丸ｺﾞｼｯｸM-PRO" panose="020F0600000000000000" pitchFamily="50" charset="-128"/>
              </a:rPr>
              <a:t>人間ではなく</a:t>
            </a:r>
            <a:r>
              <a:rPr lang="ja-JP" altLang="en-US" sz="3600" b="1" dirty="0">
                <a:solidFill>
                  <a:srgbClr val="FF0000"/>
                </a:solidFill>
                <a:ea typeface="HG丸ｺﾞｼｯｸM-PRO" panose="020F0600000000000000" pitchFamily="50" charset="-128"/>
              </a:rPr>
              <a:t>デキる</a:t>
            </a:r>
            <a:r>
              <a:rPr lang="ja-JP" altLang="en-US" sz="3600" b="1" dirty="0">
                <a:solidFill>
                  <a:srgbClr val="6021DF"/>
                </a:solidFill>
                <a:ea typeface="HG丸ｺﾞｼｯｸM-PRO" panose="020F0600000000000000" pitchFamily="50" charset="-128"/>
              </a:rPr>
              <a:t>人間がすること</a:t>
            </a:r>
            <a:endParaRPr kumimoji="1" lang="ja-JP" altLang="en-US"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endParaRPr>
          </a:p>
        </p:txBody>
      </p:sp>
      <p:sp>
        <p:nvSpPr>
          <p:cNvPr id="12" name="Rectangle 200">
            <a:extLst>
              <a:ext uri="{FF2B5EF4-FFF2-40B4-BE49-F238E27FC236}">
                <a16:creationId xmlns:a16="http://schemas.microsoft.com/office/drawing/2014/main" id="{33A38653-4CEE-4772-8CBB-BAB0D0499EFC}"/>
              </a:ext>
            </a:extLst>
          </p:cNvPr>
          <p:cNvSpPr>
            <a:spLocks noChangeArrowheads="1"/>
          </p:cNvSpPr>
          <p:nvPr/>
        </p:nvSpPr>
        <p:spPr bwMode="auto">
          <a:xfrm>
            <a:off x="839416" y="2670180"/>
            <a:ext cx="7053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000000"/>
                </a:solidFill>
                <a:effectLst/>
                <a:uLnTx/>
                <a:uFillTx/>
                <a:latin typeface="Helvetica" panose="020B0604020202020204" pitchFamily="34" charset="0"/>
                <a:ea typeface="HG丸ｺﾞｼｯｸM-PRO" panose="020F0600000000000000" pitchFamily="50" charset="-128"/>
                <a:cs typeface="+mn-cs"/>
              </a:rPr>
              <a:t>Google</a:t>
            </a:r>
          </a:p>
        </p:txBody>
      </p:sp>
      <p:sp>
        <p:nvSpPr>
          <p:cNvPr id="13" name="Rectangle 200">
            <a:extLst>
              <a:ext uri="{FF2B5EF4-FFF2-40B4-BE49-F238E27FC236}">
                <a16:creationId xmlns:a16="http://schemas.microsoft.com/office/drawing/2014/main" id="{65567F38-F590-485E-9CE6-C48B90564F69}"/>
              </a:ext>
            </a:extLst>
          </p:cNvPr>
          <p:cNvSpPr>
            <a:spLocks noChangeArrowheads="1"/>
          </p:cNvSpPr>
          <p:nvPr/>
        </p:nvSpPr>
        <p:spPr bwMode="auto">
          <a:xfrm>
            <a:off x="2584377" y="2746388"/>
            <a:ext cx="4360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000000"/>
                </a:solidFill>
                <a:effectLst/>
                <a:uLnTx/>
                <a:uFillTx/>
                <a:latin typeface="Helvetica" panose="020B0604020202020204" pitchFamily="34" charset="0"/>
                <a:ea typeface="HG丸ｺﾞｼｯｸM-PRO" panose="020F0600000000000000" pitchFamily="50" charset="-128"/>
                <a:cs typeface="+mn-cs"/>
              </a:rPr>
              <a:t>Nike</a:t>
            </a:r>
          </a:p>
        </p:txBody>
      </p:sp>
      <p:sp>
        <p:nvSpPr>
          <p:cNvPr id="14" name="Rectangle 200">
            <a:extLst>
              <a:ext uri="{FF2B5EF4-FFF2-40B4-BE49-F238E27FC236}">
                <a16:creationId xmlns:a16="http://schemas.microsoft.com/office/drawing/2014/main" id="{DE58FF5C-7B7F-47CE-AE89-C77B8C4E7438}"/>
              </a:ext>
            </a:extLst>
          </p:cNvPr>
          <p:cNvSpPr>
            <a:spLocks noChangeArrowheads="1"/>
          </p:cNvSpPr>
          <p:nvPr/>
        </p:nvSpPr>
        <p:spPr bwMode="auto">
          <a:xfrm>
            <a:off x="3126839" y="2638850"/>
            <a:ext cx="6170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700" b="0" i="0" u="none" strike="noStrike" kern="1200" cap="none" spc="0" normalizeH="0" baseline="0" noProof="0" dirty="0">
                <a:ln>
                  <a:noFill/>
                </a:ln>
                <a:solidFill>
                  <a:srgbClr val="000000"/>
                </a:solidFill>
                <a:effectLst/>
                <a:uLnTx/>
                <a:uFillTx/>
                <a:latin typeface="Helvetica" panose="020B0604020202020204" pitchFamily="34" charset="0"/>
                <a:ea typeface="HG丸ｺﾞｼｯｸM-PRO" panose="020F0600000000000000" pitchFamily="50" charset="-128"/>
                <a:cs typeface="+mn-cs"/>
              </a:rPr>
              <a:t>Yahoo</a:t>
            </a:r>
          </a:p>
        </p:txBody>
      </p:sp>
      <p:sp>
        <p:nvSpPr>
          <p:cNvPr id="15" name="Rectangle 200">
            <a:extLst>
              <a:ext uri="{FF2B5EF4-FFF2-40B4-BE49-F238E27FC236}">
                <a16:creationId xmlns:a16="http://schemas.microsoft.com/office/drawing/2014/main" id="{43575374-3698-45D6-9017-9A9D8AA855BD}"/>
              </a:ext>
            </a:extLst>
          </p:cNvPr>
          <p:cNvSpPr>
            <a:spLocks noChangeArrowheads="1"/>
          </p:cNvSpPr>
          <p:nvPr/>
        </p:nvSpPr>
        <p:spPr bwMode="auto">
          <a:xfrm>
            <a:off x="1661048" y="2709640"/>
            <a:ext cx="8720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700" dirty="0">
                <a:solidFill>
                  <a:srgbClr val="000000"/>
                </a:solidFill>
                <a:latin typeface="Helvetica" panose="020B0604020202020204" pitchFamily="34" charset="0"/>
                <a:ea typeface="HG丸ｺﾞｼｯｸM-PRO" panose="020F0600000000000000" pitchFamily="50" charset="-128"/>
              </a:rPr>
              <a:t>三菱地所</a:t>
            </a:r>
            <a:endParaRPr kumimoji="1" lang="en-US" altLang="ja-JP" sz="1700" b="0" i="0" u="none" strike="noStrike" kern="1200" cap="none" spc="0" normalizeH="0" baseline="0" noProof="0" dirty="0">
              <a:ln>
                <a:noFill/>
              </a:ln>
              <a:solidFill>
                <a:srgbClr val="000000"/>
              </a:solidFill>
              <a:effectLst/>
              <a:uLnTx/>
              <a:uFillTx/>
              <a:latin typeface="Helvetica" panose="020B0604020202020204" pitchFamily="34" charset="0"/>
              <a:ea typeface="HG丸ｺﾞｼｯｸM-PRO" panose="020F0600000000000000" pitchFamily="50"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30355B28-E651-462D-8A3E-3FF32B8E0561}"/>
              </a:ext>
            </a:extLst>
          </p:cNvPr>
          <p:cNvGrpSpPr/>
          <p:nvPr/>
        </p:nvGrpSpPr>
        <p:grpSpPr>
          <a:xfrm>
            <a:off x="545188" y="440835"/>
            <a:ext cx="10825199" cy="5976330"/>
            <a:chOff x="545188" y="440835"/>
            <a:chExt cx="10825199" cy="5976330"/>
          </a:xfrm>
        </p:grpSpPr>
        <p:pic>
          <p:nvPicPr>
            <p:cNvPr id="435206" name="Picture 2" descr="\\Dr2000\c\SLEEP\hayane hayaoki.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400684"/>
              <a:ext cx="3094225" cy="272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7" name="Rectangle 3"/>
            <p:cNvSpPr>
              <a:spLocks noChangeArrowheads="1"/>
            </p:cNvSpPr>
            <p:nvPr/>
          </p:nvSpPr>
          <p:spPr bwMode="auto">
            <a:xfrm>
              <a:off x="2207568" y="4078223"/>
              <a:ext cx="2984471" cy="41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804" tIns="40398" rIns="80804" bIns="40398">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ja-JP" altLang="en-US" sz="1067" dirty="0">
                  <a:latin typeface="Arial Narrow" panose="020B0606020202030204" pitchFamily="34" charset="0"/>
                  <a:ea typeface="HG丸ｺﾞｼｯｸM-PRO" panose="020F0600000000000000" pitchFamily="50" charset="-128"/>
                </a:rPr>
                <a:t>早</a:t>
              </a:r>
              <a:r>
                <a:rPr lang="ja-JP" altLang="en-US" sz="1067" dirty="0" err="1">
                  <a:latin typeface="Arial Narrow" panose="020B0606020202030204" pitchFamily="34" charset="0"/>
                  <a:ea typeface="HG丸ｺﾞｼｯｸM-PRO" panose="020F0600000000000000" pitchFamily="50" charset="-128"/>
                </a:rPr>
                <a:t>ね</a:t>
              </a:r>
              <a:r>
                <a:rPr lang="ja-JP" altLang="en-US" sz="1067" dirty="0">
                  <a:latin typeface="Arial Narrow" panose="020B0606020202030204" pitchFamily="34" charset="0"/>
                  <a:ea typeface="HG丸ｺﾞｼｯｸM-PRO" panose="020F0600000000000000" pitchFamily="50" charset="-128"/>
                </a:rPr>
                <a:t>早起き朝ご飯全国協議会　</a:t>
              </a:r>
              <a:endParaRPr lang="en-US" altLang="ja-JP" sz="1067" dirty="0">
                <a:latin typeface="Arial Narrow" panose="020B0606020202030204" pitchFamily="34" charset="0"/>
                <a:ea typeface="HG丸ｺﾞｼｯｸM-PRO" panose="020F0600000000000000" pitchFamily="50" charset="-128"/>
              </a:endParaRPr>
            </a:p>
            <a:p>
              <a:pPr>
                <a:spcBef>
                  <a:spcPct val="0"/>
                </a:spcBef>
                <a:buNone/>
              </a:pPr>
              <a:r>
                <a:rPr lang="en-US" altLang="ja-JP" sz="1067" dirty="0">
                  <a:latin typeface="Arial Narrow" panose="020B0606020202030204" pitchFamily="34" charset="0"/>
                  <a:ea typeface="HG丸ｺﾞｼｯｸM-PRO" panose="020F0600000000000000" pitchFamily="50" charset="-128"/>
                </a:rPr>
                <a:t>http://www.hayanehayaoki.com/hayane/shushi.html</a:t>
              </a:r>
              <a:r>
                <a:rPr lang="ja-JP" altLang="en-US" sz="1067" dirty="0">
                  <a:latin typeface="Arial Narrow" panose="020B0606020202030204" pitchFamily="34" charset="0"/>
                  <a:ea typeface="HG丸ｺﾞｼｯｸM-PRO" panose="020F0600000000000000" pitchFamily="50" charset="-128"/>
                </a:rPr>
                <a:t>より</a:t>
              </a:r>
            </a:p>
          </p:txBody>
        </p:sp>
        <p:sp>
          <p:nvSpPr>
            <p:cNvPr id="435208" name="Rectangle 2"/>
            <p:cNvSpPr>
              <a:spLocks noChangeArrowheads="1"/>
            </p:cNvSpPr>
            <p:nvPr/>
          </p:nvSpPr>
          <p:spPr bwMode="auto">
            <a:xfrm>
              <a:off x="5583943" y="2280458"/>
              <a:ext cx="5187244" cy="149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804" tIns="40398" rIns="80804" bIns="40398">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ja-JP" altLang="en-US" sz="4000" b="1" dirty="0">
                  <a:latin typeface="HG丸ｺﾞｼｯｸM-PRO" panose="020F0600000000000000" pitchFamily="50" charset="-128"/>
                  <a:ea typeface="HG丸ｺﾞｼｯｸM-PRO" panose="020F0600000000000000" pitchFamily="50" charset="-128"/>
                </a:rPr>
                <a:t>十分な睡眠時間</a:t>
              </a:r>
              <a:endParaRPr lang="en-US" altLang="ja-JP" sz="4000" b="1" dirty="0">
                <a:latin typeface="HG丸ｺﾞｼｯｸM-PRO" panose="020F0600000000000000" pitchFamily="50" charset="-128"/>
                <a:ea typeface="HG丸ｺﾞｼｯｸM-PRO" panose="020F0600000000000000" pitchFamily="50" charset="-128"/>
              </a:endParaRPr>
            </a:p>
            <a:p>
              <a:pPr>
                <a:spcBef>
                  <a:spcPct val="0"/>
                </a:spcBef>
                <a:buNone/>
              </a:pPr>
              <a:endParaRPr lang="ja-JP" altLang="en-US" sz="1200" b="1" dirty="0">
                <a:latin typeface="HG丸ｺﾞｼｯｸM-PRO" panose="020F0600000000000000" pitchFamily="50" charset="-128"/>
                <a:ea typeface="HG丸ｺﾞｼｯｸM-PRO" panose="020F0600000000000000" pitchFamily="50" charset="-128"/>
              </a:endParaRPr>
            </a:p>
            <a:p>
              <a:pPr>
                <a:spcBef>
                  <a:spcPct val="0"/>
                </a:spcBef>
                <a:buNone/>
              </a:pPr>
              <a:r>
                <a:rPr lang="ja-JP" altLang="en-US" sz="4000" b="1" dirty="0">
                  <a:latin typeface="HG丸ｺﾞｼｯｸM-PRO" panose="020F0600000000000000" pitchFamily="50" charset="-128"/>
                  <a:ea typeface="HG丸ｺﾞｼｯｸM-PRO" panose="020F0600000000000000" pitchFamily="50" charset="-128"/>
                </a:rPr>
                <a:t>規則正しいリズム  　</a:t>
              </a:r>
            </a:p>
          </p:txBody>
        </p:sp>
        <p:sp>
          <p:nvSpPr>
            <p:cNvPr id="435209" name="Rectangle 6"/>
            <p:cNvSpPr>
              <a:spLocks noChangeArrowheads="1"/>
            </p:cNvSpPr>
            <p:nvPr/>
          </p:nvSpPr>
          <p:spPr bwMode="auto">
            <a:xfrm>
              <a:off x="3119678" y="5104474"/>
              <a:ext cx="4698318" cy="131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804" tIns="40398" rIns="80804" bIns="40398">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ja-JP" altLang="en-US" sz="4000" b="1" dirty="0">
                  <a:solidFill>
                    <a:srgbClr val="0000FF"/>
                  </a:solidFill>
                  <a:latin typeface="HG丸ｺﾞｼｯｸM-PRO" panose="020F0600000000000000" pitchFamily="50" charset="-128"/>
                  <a:ea typeface="HG丸ｺﾞｼｯｸM-PRO" panose="020F0600000000000000" pitchFamily="50" charset="-128"/>
                </a:rPr>
                <a:t>＋ よい質の睡眠 </a:t>
              </a:r>
              <a:endParaRPr lang="en-US" altLang="ja-JP" sz="4000" b="1" dirty="0">
                <a:solidFill>
                  <a:srgbClr val="0000FF"/>
                </a:solidFill>
                <a:latin typeface="HG丸ｺﾞｼｯｸM-PRO" panose="020F0600000000000000" pitchFamily="50" charset="-128"/>
                <a:ea typeface="HG丸ｺﾞｼｯｸM-PRO" panose="020F0600000000000000" pitchFamily="50" charset="-128"/>
              </a:endParaRPr>
            </a:p>
            <a:p>
              <a:pPr>
                <a:spcBef>
                  <a:spcPct val="0"/>
                </a:spcBef>
                <a:buNone/>
              </a:pPr>
              <a:r>
                <a:rPr lang="ja-JP" altLang="en-US" sz="4000" b="1" dirty="0">
                  <a:solidFill>
                    <a:srgbClr val="0000FF"/>
                  </a:solidFill>
                  <a:latin typeface="HG丸ｺﾞｼｯｸM-PRO" panose="020F0600000000000000" pitchFamily="50" charset="-128"/>
                  <a:ea typeface="HG丸ｺﾞｼｯｸM-PRO" panose="020F0600000000000000" pitchFamily="50" charset="-128"/>
                </a:rPr>
                <a:t>　　</a:t>
              </a:r>
            </a:p>
          </p:txBody>
        </p:sp>
        <p:sp>
          <p:nvSpPr>
            <p:cNvPr id="10" name="Rectangle 1033"/>
            <p:cNvSpPr>
              <a:spLocks noChangeArrowheads="1"/>
            </p:cNvSpPr>
            <p:nvPr/>
          </p:nvSpPr>
          <p:spPr bwMode="auto">
            <a:xfrm>
              <a:off x="5231904" y="440835"/>
              <a:ext cx="1192583" cy="6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37" tIns="40466" rIns="80937" bIns="4046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ja-JP" altLang="en-US" sz="4000" b="1" dirty="0">
                  <a:solidFill>
                    <a:srgbClr val="C00000"/>
                  </a:solidFill>
                  <a:latin typeface="HG丸ｺﾞｼｯｸM-PRO" panose="020F0600000000000000" pitchFamily="50" charset="-128"/>
                  <a:ea typeface="HG丸ｺﾞｼｯｸM-PRO" panose="020F0600000000000000" pitchFamily="50" charset="-128"/>
                </a:rPr>
                <a:t>目標</a:t>
              </a:r>
            </a:p>
          </p:txBody>
        </p:sp>
        <p:sp>
          <p:nvSpPr>
            <p:cNvPr id="11" name="Rectangle 6"/>
            <p:cNvSpPr>
              <a:spLocks noChangeArrowheads="1"/>
            </p:cNvSpPr>
            <p:nvPr/>
          </p:nvSpPr>
          <p:spPr bwMode="auto">
            <a:xfrm>
              <a:off x="3143672" y="5661248"/>
              <a:ext cx="8226715" cy="6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804" tIns="40398" rIns="80804" bIns="40398">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None/>
              </a:pPr>
              <a:r>
                <a:rPr lang="ja-JP" altLang="en-US" sz="4000" b="1" dirty="0">
                  <a:solidFill>
                    <a:srgbClr val="0000FF"/>
                  </a:solidFill>
                  <a:latin typeface="HG丸ｺﾞｼｯｸM-PRO" panose="020F0600000000000000" pitchFamily="50" charset="-128"/>
                  <a:ea typeface="HG丸ｺﾞｼｯｸM-PRO" panose="020F0600000000000000" pitchFamily="50" charset="-128"/>
                </a:rPr>
                <a:t>＋ 効率よい眠気のコントロール　　</a:t>
              </a:r>
            </a:p>
          </p:txBody>
        </p:sp>
        <p:sp>
          <p:nvSpPr>
            <p:cNvPr id="12" name="Rectangle 2050"/>
            <p:cNvSpPr txBox="1">
              <a:spLocks noChangeArrowheads="1"/>
            </p:cNvSpPr>
            <p:nvPr/>
          </p:nvSpPr>
          <p:spPr>
            <a:xfrm>
              <a:off x="545188" y="4626636"/>
              <a:ext cx="8458200" cy="1016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defRPr/>
              </a:pPr>
              <a:r>
                <a:rPr lang="ja-JP" altLang="en-US" sz="2489" b="1" kern="0" dirty="0">
                  <a:solidFill>
                    <a:srgbClr val="FF0000"/>
                  </a:solidFill>
                  <a:latin typeface="HG丸ｺﾞｼｯｸM-PRO" pitchFamily="50" charset="-128"/>
                  <a:ea typeface="HG丸ｺﾞｼｯｸM-PRO" pitchFamily="50" charset="-128"/>
                </a:rPr>
                <a:t>しかしながら、我々は仕事、勉強で忙しい</a:t>
              </a:r>
              <a:r>
                <a:rPr lang="ja-JP" altLang="en-US" sz="2489" kern="0" dirty="0">
                  <a:solidFill>
                    <a:srgbClr val="FF0000"/>
                  </a:solidFill>
                  <a:latin typeface="HG丸ｺﾞｼｯｸM-PRO" pitchFamily="50" charset="-128"/>
                  <a:ea typeface="HG丸ｺﾞｼｯｸM-PRO" pitchFamily="50" charset="-128"/>
                </a:rPr>
                <a:t>　</a:t>
              </a:r>
            </a:p>
          </p:txBody>
        </p:sp>
      </p:grpSp>
    </p:spTree>
    <p:extLst>
      <p:ext uri="{BB962C8B-B14F-4D97-AF65-F5344CB8AC3E}">
        <p14:creationId xmlns:p14="http://schemas.microsoft.com/office/powerpoint/2010/main" val="3700389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5CB9AB-D796-49F7-AEAF-C4928750BFD5}"/>
              </a:ext>
            </a:extLst>
          </p:cNvPr>
          <p:cNvPicPr>
            <a:picLocks noChangeAspect="1"/>
          </p:cNvPicPr>
          <p:nvPr/>
        </p:nvPicPr>
        <p:blipFill>
          <a:blip r:embed="rId3"/>
          <a:stretch>
            <a:fillRect/>
          </a:stretch>
        </p:blipFill>
        <p:spPr>
          <a:xfrm>
            <a:off x="1847528" y="1404922"/>
            <a:ext cx="7666985" cy="4684839"/>
          </a:xfrm>
          <a:prstGeom prst="rect">
            <a:avLst/>
          </a:prstGeom>
        </p:spPr>
      </p:pic>
      <p:sp>
        <p:nvSpPr>
          <p:cNvPr id="3" name="Rectangle 2050"/>
          <p:cNvSpPr txBox="1">
            <a:spLocks noChangeArrowheads="1"/>
          </p:cNvSpPr>
          <p:nvPr/>
        </p:nvSpPr>
        <p:spPr>
          <a:xfrm>
            <a:off x="1487488" y="5589240"/>
            <a:ext cx="951547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defRPr/>
            </a:pPr>
            <a:r>
              <a:rPr lang="ja-JP" altLang="en-US" sz="3600" b="1" kern="0" dirty="0">
                <a:solidFill>
                  <a:srgbClr val="7030A0"/>
                </a:solidFill>
                <a:latin typeface="HG丸ｺﾞｼｯｸM-PRO" pitchFamily="50" charset="-128"/>
                <a:ea typeface="HG丸ｺﾞｼｯｸM-PRO" pitchFamily="50" charset="-128"/>
              </a:rPr>
              <a:t>あなたの睡眠不足は？　</a:t>
            </a:r>
          </a:p>
        </p:txBody>
      </p:sp>
      <p:sp>
        <p:nvSpPr>
          <p:cNvPr id="12" name="Rectangle 2050">
            <a:extLst>
              <a:ext uri="{FF2B5EF4-FFF2-40B4-BE49-F238E27FC236}">
                <a16:creationId xmlns:a16="http://schemas.microsoft.com/office/drawing/2014/main" id="{DA9FE50E-5E46-4E09-8FDE-261B67014B4A}"/>
              </a:ext>
            </a:extLst>
          </p:cNvPr>
          <p:cNvSpPr txBox="1">
            <a:spLocks noChangeArrowheads="1"/>
          </p:cNvSpPr>
          <p:nvPr/>
        </p:nvSpPr>
        <p:spPr>
          <a:xfrm>
            <a:off x="2035754" y="261922"/>
            <a:ext cx="877950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ja-JP" altLang="en-US" sz="3600" b="1" kern="0" dirty="0">
                <a:solidFill>
                  <a:srgbClr val="C00000"/>
                </a:solidFill>
                <a:latin typeface="HG丸ｺﾞｼｯｸM-PRO" pitchFamily="50" charset="-128"/>
                <a:ea typeface="HG丸ｺﾞｼｯｸM-PRO" pitchFamily="50" charset="-128"/>
              </a:rPr>
              <a:t>日本での睡眠不足による経済損失は膨大　</a:t>
            </a:r>
          </a:p>
        </p:txBody>
      </p:sp>
      <p:pic>
        <p:nvPicPr>
          <p:cNvPr id="13" name="図 12">
            <a:extLst>
              <a:ext uri="{FF2B5EF4-FFF2-40B4-BE49-F238E27FC236}">
                <a16:creationId xmlns:a16="http://schemas.microsoft.com/office/drawing/2014/main" id="{BCEFEE98-2DB8-43A8-AEA5-849B1556B3F2}"/>
              </a:ext>
            </a:extLst>
          </p:cNvPr>
          <p:cNvPicPr>
            <a:picLocks noChangeAspect="1"/>
          </p:cNvPicPr>
          <p:nvPr/>
        </p:nvPicPr>
        <p:blipFill>
          <a:blip r:embed="rId4"/>
          <a:stretch>
            <a:fillRect/>
          </a:stretch>
        </p:blipFill>
        <p:spPr>
          <a:xfrm rot="20669739">
            <a:off x="8752490" y="1033021"/>
            <a:ext cx="3091533" cy="1734958"/>
          </a:xfrm>
          <a:prstGeom prst="rect">
            <a:avLst/>
          </a:prstGeom>
        </p:spPr>
      </p:pic>
      <p:graphicFrame>
        <p:nvGraphicFramePr>
          <p:cNvPr id="14" name="Object 2">
            <a:extLst>
              <a:ext uri="{FF2B5EF4-FFF2-40B4-BE49-F238E27FC236}">
                <a16:creationId xmlns:a16="http://schemas.microsoft.com/office/drawing/2014/main" id="{5C6BA77B-8091-4BFD-95D5-2F8129FC0CB9}"/>
              </a:ext>
            </a:extLst>
          </p:cNvPr>
          <p:cNvGraphicFramePr>
            <a:graphicFrameLocks noChangeAspect="1"/>
          </p:cNvGraphicFramePr>
          <p:nvPr>
            <p:extLst>
              <p:ext uri="{D42A27DB-BD31-4B8C-83A1-F6EECF244321}">
                <p14:modId xmlns:p14="http://schemas.microsoft.com/office/powerpoint/2010/main" val="1540583950"/>
              </p:ext>
            </p:extLst>
          </p:nvPr>
        </p:nvGraphicFramePr>
        <p:xfrm>
          <a:off x="9783480" y="3068960"/>
          <a:ext cx="2016224" cy="3343266"/>
        </p:xfrm>
        <a:graphic>
          <a:graphicData uri="http://schemas.openxmlformats.org/presentationml/2006/ole">
            <mc:AlternateContent xmlns:mc="http://schemas.openxmlformats.org/markup-compatibility/2006">
              <mc:Choice xmlns:v="urn:schemas-microsoft-com:vml" Requires="v">
                <p:oleObj spid="_x0000_s96263" name="ビットマップ イメージ" r:id="rId5" imgW="2090880" imgH="2538360" progId="Paint.Picture">
                  <p:embed/>
                </p:oleObj>
              </mc:Choice>
              <mc:Fallback>
                <p:oleObj name="ビットマップ イメージ" r:id="rId5" imgW="2090880" imgH="2538360" progId="Paint.Picture">
                  <p:embed/>
                  <p:pic>
                    <p:nvPicPr>
                      <p:cNvPr id="390157" name="Object 2"/>
                      <p:cNvPicPr>
                        <a:picLocks noChangeAspect="1" noChangeArrowheads="1"/>
                      </p:cNvPicPr>
                      <p:nvPr/>
                    </p:nvPicPr>
                    <p:blipFill>
                      <a:blip r:embed="rId6"/>
                      <a:srcRect/>
                      <a:stretch>
                        <a:fillRect/>
                      </a:stretch>
                    </p:blipFill>
                    <p:spPr bwMode="auto">
                      <a:xfrm>
                        <a:off x="9783480" y="3068960"/>
                        <a:ext cx="2016224" cy="3343266"/>
                      </a:xfrm>
                      <a:prstGeom prst="rect">
                        <a:avLst/>
                      </a:prstGeom>
                      <a:noFill/>
                      <a:ln>
                        <a:noFill/>
                      </a:ln>
                    </p:spPr>
                  </p:pic>
                </p:oleObj>
              </mc:Fallback>
            </mc:AlternateContent>
          </a:graphicData>
        </a:graphic>
      </p:graphicFrame>
      <p:pic>
        <p:nvPicPr>
          <p:cNvPr id="17" name="Picture 3" descr="Exxon Valdez号">
            <a:extLst>
              <a:ext uri="{FF2B5EF4-FFF2-40B4-BE49-F238E27FC236}">
                <a16:creationId xmlns:a16="http://schemas.microsoft.com/office/drawing/2014/main" id="{47EB5A73-3C07-4DF7-A08B-D522294972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114" y="3817186"/>
            <a:ext cx="19113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30">
            <a:extLst>
              <a:ext uri="{FF2B5EF4-FFF2-40B4-BE49-F238E27FC236}">
                <a16:creationId xmlns:a16="http://schemas.microsoft.com/office/drawing/2014/main" id="{F4113AA7-EFAF-4E15-9686-B0F1BE604D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941" y="1815347"/>
            <a:ext cx="1914525"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a:extLst>
              <a:ext uri="{FF2B5EF4-FFF2-40B4-BE49-F238E27FC236}">
                <a16:creationId xmlns:a16="http://schemas.microsoft.com/office/drawing/2014/main" id="{9E33EB3F-CB29-4C98-B1AF-00F342759D76}"/>
              </a:ext>
            </a:extLst>
          </p:cNvPr>
          <p:cNvSpPr/>
          <p:nvPr/>
        </p:nvSpPr>
        <p:spPr>
          <a:xfrm>
            <a:off x="161216" y="4990859"/>
            <a:ext cx="3113559" cy="984885"/>
          </a:xfrm>
          <a:prstGeom prst="rect">
            <a:avLst/>
          </a:prstGeom>
        </p:spPr>
        <p:txBody>
          <a:bodyPr wrap="square">
            <a:spAutoFit/>
          </a:bodyPr>
          <a:lstStyle/>
          <a:p>
            <a:pPr marL="0" marR="0" lvl="0" indent="0" algn="l" defTabSz="914466"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スリーマイル島原発事故</a:t>
            </a:r>
            <a:r>
              <a:rPr kumimoji="1" lang="en-US" altLang="ja-JP"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(1979)</a:t>
            </a:r>
          </a:p>
          <a:p>
            <a:pPr marL="0" marR="0" lvl="0" indent="0" algn="l" defTabSz="914466"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チャレンジャー爆発事故</a:t>
            </a:r>
            <a:r>
              <a:rPr kumimoji="1" lang="en-US" altLang="ja-JP"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(1986)</a:t>
            </a:r>
          </a:p>
          <a:p>
            <a:pPr marL="0" marR="0" lvl="0" indent="0" algn="l" defTabSz="914466"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エクソンバリデス号座礁、原油流出</a:t>
            </a:r>
            <a:r>
              <a:rPr kumimoji="1" lang="en-US" altLang="ja-JP"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(1989</a:t>
            </a:r>
            <a:r>
              <a:rPr kumimoji="1" lang="en-US" altLang="ja-JP" sz="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rPr>
              <a:t>)</a:t>
            </a:r>
            <a:endParaRPr kumimoji="1" lang="ja-JP" altLang="en-US" sz="8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endParaRPr>
          </a:p>
          <a:p>
            <a:pPr marL="0" marR="0" lvl="0" indent="0" algn="l" defTabSz="914466"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endParaRPr>
          </a:p>
          <a:p>
            <a:pPr marL="0" marR="0" lvl="0" indent="0" algn="l" defTabSz="914466"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anose="020F0502020204030204" pitchFamily="34" charset="0"/>
              <a:ea typeface="HG丸ｺﾞｼｯｸM-PRO" pitchFamily="50" charset="-128"/>
              <a:cs typeface="Calibri" panose="020F0502020204030204" pitchFamily="34" charset="0"/>
            </a:endParaRPr>
          </a:p>
        </p:txBody>
      </p:sp>
    </p:spTree>
    <p:extLst>
      <p:ext uri="{BB962C8B-B14F-4D97-AF65-F5344CB8AC3E}">
        <p14:creationId xmlns:p14="http://schemas.microsoft.com/office/powerpoint/2010/main" val="35653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4" name="正方形/長方形 5"/>
          <p:cNvSpPr>
            <a:spLocks noChangeArrowheads="1"/>
          </p:cNvSpPr>
          <p:nvPr/>
        </p:nvSpPr>
        <p:spPr bwMode="auto">
          <a:xfrm>
            <a:off x="1220001" y="5246163"/>
            <a:ext cx="345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HG丸ｺﾞｼｯｸM-PRO" panose="020F0600000000000000" pitchFamily="50" charset="-128"/>
                <a:cs typeface="+mn-cs"/>
              </a:rPr>
              <a:t>Kang JE, ...</a:t>
            </a:r>
            <a:r>
              <a:rPr kumimoji="1" lang="en-US" altLang="ja-JP" sz="800" b="0"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ea typeface="HG丸ｺﾞｼｯｸM-PRO" panose="020F0600000000000000" pitchFamily="50" charset="-128"/>
                <a:cs typeface="+mn-cs"/>
              </a:rPr>
              <a:t>Fujiki</a:t>
            </a:r>
            <a:r>
              <a:rPr kumimoji="1" lang="en-US" altLang="ja-JP" sz="8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HG丸ｺﾞｼｯｸM-PRO" panose="020F0600000000000000" pitchFamily="50" charset="-128"/>
                <a:cs typeface="+mn-cs"/>
              </a:rPr>
              <a:t> N, Nishino S, Holtzman D. Amyloid-β Dynamics are Regulated by Orexin and the Sleep-Wake Cycle. Science. 2009 13; 326: 1005–1007.</a:t>
            </a:r>
          </a:p>
        </p:txBody>
      </p:sp>
      <p:sp>
        <p:nvSpPr>
          <p:cNvPr id="404486" name="正方形/長方形 3"/>
          <p:cNvSpPr>
            <a:spLocks noChangeArrowheads="1"/>
          </p:cNvSpPr>
          <p:nvPr/>
        </p:nvSpPr>
        <p:spPr bwMode="auto">
          <a:xfrm>
            <a:off x="3224060" y="256298"/>
            <a:ext cx="57438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アルツハイマー型認知症？</a:t>
            </a:r>
            <a:endParaRPr kumimoji="1" lang="en-US" altLang="ja-JP" sz="36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endParaRPr>
          </a:p>
        </p:txBody>
      </p:sp>
      <p:sp>
        <p:nvSpPr>
          <p:cNvPr id="404487" name="Rectangle 12"/>
          <p:cNvSpPr>
            <a:spLocks noChangeArrowheads="1"/>
          </p:cNvSpPr>
          <p:nvPr/>
        </p:nvSpPr>
        <p:spPr bwMode="auto">
          <a:xfrm>
            <a:off x="2303096" y="5590026"/>
            <a:ext cx="79464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6021DF"/>
                </a:solidFill>
                <a:effectLst/>
                <a:uLnTx/>
                <a:uFillTx/>
                <a:latin typeface="HG丸ｺﾞｼｯｸM-PRO" panose="020F0600000000000000" pitchFamily="50" charset="-128"/>
                <a:ea typeface="HG丸ｺﾞｼｯｸM-PRO" panose="020F0600000000000000" pitchFamily="50" charset="-128"/>
                <a:cs typeface="+mn-cs"/>
              </a:rPr>
              <a:t>グリンパティックシステムが　　　　　　睡眠中に脳のアンチエイジングをしている</a:t>
            </a:r>
            <a:endParaRPr kumimoji="1" lang="en-US" altLang="ja-JP" sz="3200" b="1" i="0" u="none" strike="noStrike" kern="1200" cap="none" spc="0" normalizeH="0" baseline="0" noProof="0" dirty="0">
              <a:ln>
                <a:noFill/>
              </a:ln>
              <a:solidFill>
                <a:srgbClr val="6021DF"/>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404492" name="グループ化 3"/>
          <p:cNvGrpSpPr>
            <a:grpSpLocks/>
          </p:cNvGrpSpPr>
          <p:nvPr/>
        </p:nvGrpSpPr>
        <p:grpSpPr bwMode="auto">
          <a:xfrm>
            <a:off x="1178872" y="1454457"/>
            <a:ext cx="3434942" cy="3760787"/>
            <a:chOff x="6655668" y="1772816"/>
            <a:chExt cx="3434355" cy="3760837"/>
          </a:xfrm>
        </p:grpSpPr>
        <p:pic>
          <p:nvPicPr>
            <p:cNvPr id="404494"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5668" y="1772816"/>
              <a:ext cx="3350919" cy="376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95" name="正方形/長方形 2"/>
            <p:cNvSpPr>
              <a:spLocks noChangeArrowheads="1"/>
            </p:cNvSpPr>
            <p:nvPr/>
          </p:nvSpPr>
          <p:spPr bwMode="auto">
            <a:xfrm>
              <a:off x="7786674" y="4102299"/>
              <a:ext cx="2284209" cy="21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000000"/>
                  </a:solidFill>
                  <a:effectLst/>
                  <a:uLnTx/>
                  <a:uFillTx/>
                  <a:latin typeface="Calibri" panose="020F0502020204030204" pitchFamily="34" charset="0"/>
                  <a:ea typeface="HG丸ｺﾞｼｯｸM-PRO" panose="020F0600000000000000" pitchFamily="50" charset="-128"/>
                  <a:cs typeface="+mn-cs"/>
                </a:rPr>
                <a:t> (D) control and (E) sleep restricted piriform cortex</a:t>
              </a:r>
              <a:endParaRPr kumimoji="1" lang="ja-JP" altLang="en-US" sz="800" b="0" i="0" u="none" strike="noStrike" kern="1200" cap="none" spc="0" normalizeH="0" baseline="0" noProof="0">
                <a:ln>
                  <a:noFill/>
                </a:ln>
                <a:solidFill>
                  <a:srgbClr val="000000"/>
                </a:solidFill>
                <a:effectLst/>
                <a:uLnTx/>
                <a:uFillTx/>
                <a:latin typeface="Calibri" panose="020F0502020204030204" pitchFamily="34" charset="0"/>
                <a:ea typeface="HG丸ｺﾞｼｯｸM-PRO" panose="020F0600000000000000" pitchFamily="50" charset="-128"/>
                <a:cs typeface="+mn-cs"/>
              </a:endParaRPr>
            </a:p>
          </p:txBody>
        </p:sp>
        <p:sp>
          <p:nvSpPr>
            <p:cNvPr id="404496" name="正方形/長方形 2"/>
            <p:cNvSpPr>
              <a:spLocks noChangeArrowheads="1"/>
            </p:cNvSpPr>
            <p:nvPr/>
          </p:nvSpPr>
          <p:spPr bwMode="auto">
            <a:xfrm>
              <a:off x="7709650" y="5256368"/>
              <a:ext cx="2380373" cy="21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000000"/>
                  </a:solidFill>
                  <a:effectLst/>
                  <a:uLnTx/>
                  <a:uFillTx/>
                  <a:latin typeface="Calibri" panose="020F0502020204030204" pitchFamily="34" charset="0"/>
                  <a:ea typeface="HG丸ｺﾞｼｯｸM-PRO" panose="020F0600000000000000" pitchFamily="50" charset="-128"/>
                  <a:cs typeface="+mn-cs"/>
                </a:rPr>
                <a:t>(F) control and(G) sleep restricted entorhinal cortex. </a:t>
              </a:r>
              <a:endParaRPr kumimoji="1" lang="ja-JP" altLang="en-US" sz="800" b="0" i="0" u="none" strike="noStrike" kern="1200" cap="none" spc="0" normalizeH="0" baseline="0" noProof="0">
                <a:ln>
                  <a:noFill/>
                </a:ln>
                <a:solidFill>
                  <a:srgbClr val="000000"/>
                </a:solidFill>
                <a:effectLst/>
                <a:uLnTx/>
                <a:uFillTx/>
                <a:latin typeface="Calibri" panose="020F0502020204030204" pitchFamily="34" charset="0"/>
                <a:ea typeface="HG丸ｺﾞｼｯｸM-PRO" panose="020F0600000000000000" pitchFamily="50" charset="-128"/>
                <a:cs typeface="+mn-cs"/>
              </a:endParaRPr>
            </a:p>
          </p:txBody>
        </p:sp>
      </p:grpSp>
      <p:pic>
        <p:nvPicPr>
          <p:cNvPr id="13" name="Picture 2">
            <a:extLst>
              <a:ext uri="{FF2B5EF4-FFF2-40B4-BE49-F238E27FC236}">
                <a16:creationId xmlns:a16="http://schemas.microsoft.com/office/drawing/2014/main" id="{03DCD69D-E71F-466E-AA4B-92CA643A12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872" y="1498568"/>
            <a:ext cx="6952771" cy="3617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a:extLst>
              <a:ext uri="{FF2B5EF4-FFF2-40B4-BE49-F238E27FC236}">
                <a16:creationId xmlns:a16="http://schemas.microsoft.com/office/drawing/2014/main" id="{ADE27899-451B-4FD1-A72C-C802EEBF7FDB}"/>
              </a:ext>
            </a:extLst>
          </p:cNvPr>
          <p:cNvSpPr/>
          <p:nvPr/>
        </p:nvSpPr>
        <p:spPr>
          <a:xfrm>
            <a:off x="4849058" y="5160070"/>
            <a:ext cx="9463980" cy="2154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A </a:t>
            </a:r>
            <a:r>
              <a:rPr kumimoji="1" lang="en-US" altLang="ja-JP" sz="8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panose="020B0600070205080204" pitchFamily="50" charset="-128"/>
                <a:cs typeface="+mn-cs"/>
              </a:rPr>
              <a:t>Paravascular</a:t>
            </a: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 Pathway Facilitates CSF Flow Through the Brain Parenchyma and the Clearance of Interstitial Solutes, Including Amyloid </a:t>
            </a:r>
            <a:r>
              <a:rPr kumimoji="1" lang="el-GR"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β</a:t>
            </a: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 : Jeffrey J. </a:t>
            </a:r>
            <a:r>
              <a:rPr kumimoji="1" lang="en-US" altLang="ja-JP" sz="8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panose="020B0600070205080204" pitchFamily="50" charset="-128"/>
                <a:cs typeface="+mn-cs"/>
              </a:rPr>
              <a:t>Iliff</a:t>
            </a: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 et al. </a:t>
            </a:r>
            <a:r>
              <a:rPr kumimoji="1" lang="en-US" altLang="ja-JP" sz="8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panose="020B0600070205080204" pitchFamily="50" charset="-128"/>
                <a:cs typeface="+mn-cs"/>
              </a:rPr>
              <a:t>Sci</a:t>
            </a: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 </a:t>
            </a:r>
            <a:r>
              <a:rPr kumimoji="1" lang="en-US" altLang="ja-JP" sz="800" b="0" i="0" u="none" strike="noStrike" kern="1200" cap="none" spc="0" normalizeH="0" baseline="0" noProof="0" dirty="0" err="1">
                <a:ln>
                  <a:noFill/>
                </a:ln>
                <a:solidFill>
                  <a:srgbClr val="000000"/>
                </a:solidFill>
                <a:effectLst/>
                <a:uLnTx/>
                <a:uFillTx/>
                <a:latin typeface="Arial Narrow" panose="020B0606020202030204" pitchFamily="34" charset="0"/>
                <a:ea typeface="ＭＳ Ｐゴシック" panose="020B0600070205080204" pitchFamily="50" charset="-128"/>
                <a:cs typeface="+mn-cs"/>
              </a:rPr>
              <a:t>Transl</a:t>
            </a:r>
            <a:r>
              <a:rPr kumimoji="1" lang="en-US" altLang="ja-JP"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rPr>
              <a:t> Med 4 , 147ra111 (2012)</a:t>
            </a:r>
            <a:endParaRPr kumimoji="1" lang="ja-JP" altLang="en-US" sz="800" b="0" i="0" u="none" strike="noStrike" kern="1200" cap="none" spc="0" normalizeH="0" baseline="0" noProof="0" dirty="0">
              <a:ln>
                <a:noFill/>
              </a:ln>
              <a:solidFill>
                <a:srgbClr val="000000"/>
              </a:solidFill>
              <a:effectLst/>
              <a:uLnTx/>
              <a:uFillTx/>
              <a:latin typeface="Arial Narrow" panose="020B0606020202030204" pitchFamily="34" charset="0"/>
              <a:ea typeface="ＭＳ Ｐゴシック" panose="020B0600070205080204" pitchFamily="50" charset="-128"/>
              <a:cs typeface="+mn-cs"/>
            </a:endParaRPr>
          </a:p>
        </p:txBody>
      </p:sp>
      <p:pic>
        <p:nvPicPr>
          <p:cNvPr id="4044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92" y="1242213"/>
            <a:ext cx="3940706" cy="272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4483" name="正方形/長方形 3"/>
          <p:cNvSpPr>
            <a:spLocks noChangeArrowheads="1"/>
          </p:cNvSpPr>
          <p:nvPr/>
        </p:nvSpPr>
        <p:spPr bwMode="auto">
          <a:xfrm>
            <a:off x="2086119" y="1126931"/>
            <a:ext cx="2423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ea typeface="HG丸ｺﾞｼｯｸM-PRO" panose="020F0600000000000000" pitchFamily="50" charset="-128"/>
                <a:cs typeface="+mn-cs"/>
              </a:rPr>
              <a:t>ISF Aβ levels correlate with the number of minutes awake per hour (r = 0.53, ***P &lt; 0.0001, n = 7). </a:t>
            </a:r>
          </a:p>
        </p:txBody>
      </p:sp>
      <p:pic>
        <p:nvPicPr>
          <p:cNvPr id="16" name="図 15">
            <a:extLst>
              <a:ext uri="{FF2B5EF4-FFF2-40B4-BE49-F238E27FC236}">
                <a16:creationId xmlns:a16="http://schemas.microsoft.com/office/drawing/2014/main" id="{25AB3699-4D4A-4A72-A09D-B94A273E4374}"/>
              </a:ext>
            </a:extLst>
          </p:cNvPr>
          <p:cNvPicPr>
            <a:picLocks noChangeAspect="1"/>
          </p:cNvPicPr>
          <p:nvPr/>
        </p:nvPicPr>
        <p:blipFill>
          <a:blip r:embed="rId5"/>
          <a:stretch>
            <a:fillRect/>
          </a:stretch>
        </p:blipFill>
        <p:spPr>
          <a:xfrm rot="20669739">
            <a:off x="10199875" y="292378"/>
            <a:ext cx="1654474" cy="928486"/>
          </a:xfrm>
          <a:prstGeom prst="rect">
            <a:avLst/>
          </a:prstGeom>
        </p:spPr>
      </p:pic>
    </p:spTree>
    <p:extLst>
      <p:ext uri="{BB962C8B-B14F-4D97-AF65-F5344CB8AC3E}">
        <p14:creationId xmlns:p14="http://schemas.microsoft.com/office/powerpoint/2010/main" val="2506472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3830" name="Rectangle 6"/>
          <p:cNvSpPr>
            <a:spLocks noChangeArrowheads="1"/>
          </p:cNvSpPr>
          <p:nvPr/>
        </p:nvSpPr>
        <p:spPr bwMode="auto">
          <a:xfrm>
            <a:off x="1909135" y="5028163"/>
            <a:ext cx="236149" cy="367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p>
            <a:pPr marL="0" marR="0" lvl="0" indent="0" algn="l" defTabSz="771626" rtl="0" eaLnBrk="1" fontAlgn="auto" latinLnBrk="0" hangingPunct="1">
              <a:lnSpc>
                <a:spcPct val="100000"/>
              </a:lnSpc>
              <a:spcBef>
                <a:spcPts val="0"/>
              </a:spcBef>
              <a:spcAft>
                <a:spcPts val="0"/>
              </a:spcAft>
              <a:buClrTx/>
              <a:buSzTx/>
              <a:buFontTx/>
              <a:buNone/>
              <a:tabLst/>
              <a:defRPr/>
            </a:pPr>
            <a:r>
              <a:rPr kumimoji="0" lang="en-US" altLang="ja-JP" sz="1519" b="1" i="0" u="none" strike="noStrike" kern="0" cap="none" spc="0" normalizeH="0" baseline="0" noProof="0">
                <a:ln>
                  <a:noFill/>
                </a:ln>
                <a:solidFill>
                  <a:srgbClr val="00FF00"/>
                </a:solidFill>
                <a:effectLst>
                  <a:outerShdw blurRad="38100" dist="38100" dir="2700000" algn="tl">
                    <a:srgbClr val="000000"/>
                  </a:outerShdw>
                </a:effectLst>
                <a:uLnTx/>
                <a:uFillTx/>
                <a:latin typeface="Arial Narrow" pitchFamily="34" charset="0"/>
                <a:ea typeface="HG丸ｺﾞｼｯｸM-PRO" pitchFamily="50" charset="-128"/>
                <a:cs typeface="+mn-cs"/>
              </a:rPr>
              <a:t> </a:t>
            </a:r>
          </a:p>
        </p:txBody>
      </p:sp>
      <p:sp>
        <p:nvSpPr>
          <p:cNvPr id="375826" name="Rectangle 28"/>
          <p:cNvSpPr>
            <a:spLocks noChangeArrowheads="1"/>
          </p:cNvSpPr>
          <p:nvPr/>
        </p:nvSpPr>
        <p:spPr bwMode="auto">
          <a:xfrm>
            <a:off x="2556235" y="202245"/>
            <a:ext cx="7942106" cy="644832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endParaRPr kumimoji="1" lang="en-US" altLang="ja-JP" sz="2363" b="0" i="0" u="none" strike="noStrike" kern="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grpSp>
        <p:nvGrpSpPr>
          <p:cNvPr id="7" name="グループ化 6">
            <a:extLst>
              <a:ext uri="{FF2B5EF4-FFF2-40B4-BE49-F238E27FC236}">
                <a16:creationId xmlns:a16="http://schemas.microsoft.com/office/drawing/2014/main" id="{F03F8EC5-E611-47B9-9315-5A05F5195B7F}"/>
              </a:ext>
            </a:extLst>
          </p:cNvPr>
          <p:cNvGrpSpPr/>
          <p:nvPr/>
        </p:nvGrpSpPr>
        <p:grpSpPr>
          <a:xfrm>
            <a:off x="2577653" y="2254228"/>
            <a:ext cx="7639102" cy="4965462"/>
            <a:chOff x="2577653" y="2254228"/>
            <a:chExt cx="7639102" cy="4965462"/>
          </a:xfrm>
        </p:grpSpPr>
        <p:pic>
          <p:nvPicPr>
            <p:cNvPr id="8" name="図 7">
              <a:extLst>
                <a:ext uri="{FF2B5EF4-FFF2-40B4-BE49-F238E27FC236}">
                  <a16:creationId xmlns:a16="http://schemas.microsoft.com/office/drawing/2014/main" id="{A90B3564-8237-4D46-911A-44F20230BA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653" y="2254228"/>
              <a:ext cx="7319935" cy="4965462"/>
            </a:xfrm>
            <a:prstGeom prst="rect">
              <a:avLst/>
            </a:prstGeom>
          </p:spPr>
        </p:pic>
        <p:grpSp>
          <p:nvGrpSpPr>
            <p:cNvPr id="77" name="グループ化 76">
              <a:extLst>
                <a:ext uri="{FF2B5EF4-FFF2-40B4-BE49-F238E27FC236}">
                  <a16:creationId xmlns:a16="http://schemas.microsoft.com/office/drawing/2014/main" id="{5311F5E2-8196-40A6-B80B-39A8D596CDBB}"/>
                </a:ext>
              </a:extLst>
            </p:cNvPr>
            <p:cNvGrpSpPr/>
            <p:nvPr/>
          </p:nvGrpSpPr>
          <p:grpSpPr>
            <a:xfrm>
              <a:off x="2577653" y="5849409"/>
              <a:ext cx="7639102" cy="1042271"/>
              <a:chOff x="2435188" y="-33342"/>
              <a:chExt cx="4865832" cy="722524"/>
            </a:xfrm>
          </p:grpSpPr>
          <p:pic>
            <p:nvPicPr>
              <p:cNvPr id="78" name="Picture 25">
                <a:extLst>
                  <a:ext uri="{FF2B5EF4-FFF2-40B4-BE49-F238E27FC236}">
                    <a16:creationId xmlns:a16="http://schemas.microsoft.com/office/drawing/2014/main" id="{AA711096-3B3C-4ABD-9281-D0C25CAC56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045" y="-33342"/>
                <a:ext cx="682597" cy="6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5">
                <a:extLst>
                  <a:ext uri="{FF2B5EF4-FFF2-40B4-BE49-F238E27FC236}">
                    <a16:creationId xmlns:a16="http://schemas.microsoft.com/office/drawing/2014/main" id="{5B26684F-C656-4D27-BC09-CBEDDB81FF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252" y="-33342"/>
                <a:ext cx="682348" cy="6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24">
                <a:extLst>
                  <a:ext uri="{FF2B5EF4-FFF2-40B4-BE49-F238E27FC236}">
                    <a16:creationId xmlns:a16="http://schemas.microsoft.com/office/drawing/2014/main" id="{8F1DF7D2-9C35-4D0B-8251-6A06D84B10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364" y="-30783"/>
                <a:ext cx="705795" cy="66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4">
                <a:extLst>
                  <a:ext uri="{FF2B5EF4-FFF2-40B4-BE49-F238E27FC236}">
                    <a16:creationId xmlns:a16="http://schemas.microsoft.com/office/drawing/2014/main" id="{BCC012CB-F6D1-48AD-A56C-12383921C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808" y="-30820"/>
                <a:ext cx="705795" cy="66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4">
                <a:extLst>
                  <a:ext uri="{FF2B5EF4-FFF2-40B4-BE49-F238E27FC236}">
                    <a16:creationId xmlns:a16="http://schemas.microsoft.com/office/drawing/2014/main" id="{6688F240-D989-4E64-8853-1E39760CCD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516" y="-29644"/>
                <a:ext cx="704591"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25">
                <a:extLst>
                  <a:ext uri="{FF2B5EF4-FFF2-40B4-BE49-F238E27FC236}">
                    <a16:creationId xmlns:a16="http://schemas.microsoft.com/office/drawing/2014/main" id="{A7570771-547A-4A6B-B9CE-1EBD9DCFA5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2189" y="-29644"/>
                <a:ext cx="678831"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25">
                <a:extLst>
                  <a:ext uri="{FF2B5EF4-FFF2-40B4-BE49-F238E27FC236}">
                    <a16:creationId xmlns:a16="http://schemas.microsoft.com/office/drawing/2014/main" id="{4F147719-0811-4141-98D7-DDE445FCBA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3673" y="-29644"/>
                <a:ext cx="678584"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Rectangle 24">
                <a:extLst>
                  <a:ext uri="{FF2B5EF4-FFF2-40B4-BE49-F238E27FC236}">
                    <a16:creationId xmlns:a16="http://schemas.microsoft.com/office/drawing/2014/main" id="{71C16FEE-AC68-4801-9A4C-1B84BE9E7C13}"/>
                  </a:ext>
                </a:extLst>
              </p:cNvPr>
              <p:cNvSpPr>
                <a:spLocks noChangeArrowheads="1"/>
              </p:cNvSpPr>
              <p:nvPr/>
            </p:nvSpPr>
            <p:spPr bwMode="auto">
              <a:xfrm>
                <a:off x="5860771" y="327302"/>
                <a:ext cx="414789" cy="3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rPr>
                  <a:t> 6 </a:t>
                </a:r>
                <a:endParaRPr kumimoji="1" lang="ja-JP" altLang="en-US"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endParaRPr>
              </a:p>
            </p:txBody>
          </p:sp>
          <p:sp>
            <p:nvSpPr>
              <p:cNvPr id="86" name="Rectangle 25">
                <a:extLst>
                  <a:ext uri="{FF2B5EF4-FFF2-40B4-BE49-F238E27FC236}">
                    <a16:creationId xmlns:a16="http://schemas.microsoft.com/office/drawing/2014/main" id="{E1C69348-9D3C-48B3-BE9A-416628DC5B47}"/>
                  </a:ext>
                </a:extLst>
              </p:cNvPr>
              <p:cNvSpPr>
                <a:spLocks noChangeArrowheads="1"/>
              </p:cNvSpPr>
              <p:nvPr/>
            </p:nvSpPr>
            <p:spPr bwMode="auto">
              <a:xfrm>
                <a:off x="6906778" y="321343"/>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12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87" name="Rectangle 26">
                <a:extLst>
                  <a:ext uri="{FF2B5EF4-FFF2-40B4-BE49-F238E27FC236}">
                    <a16:creationId xmlns:a16="http://schemas.microsoft.com/office/drawing/2014/main" id="{E4B3EFD9-75BF-479B-BAB4-95E236118715}"/>
                  </a:ext>
                </a:extLst>
              </p:cNvPr>
              <p:cNvSpPr>
                <a:spLocks noChangeArrowheads="1"/>
              </p:cNvSpPr>
              <p:nvPr/>
            </p:nvSpPr>
            <p:spPr bwMode="auto">
              <a:xfrm>
                <a:off x="3517609" y="330791"/>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18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88" name="Rectangle 27">
                <a:extLst>
                  <a:ext uri="{FF2B5EF4-FFF2-40B4-BE49-F238E27FC236}">
                    <a16:creationId xmlns:a16="http://schemas.microsoft.com/office/drawing/2014/main" id="{43EFEE94-FBC5-49CA-8890-1E7FEA05D499}"/>
                  </a:ext>
                </a:extLst>
              </p:cNvPr>
              <p:cNvSpPr>
                <a:spLocks noChangeArrowheads="1"/>
              </p:cNvSpPr>
              <p:nvPr/>
            </p:nvSpPr>
            <p:spPr bwMode="auto">
              <a:xfrm>
                <a:off x="2435188" y="350028"/>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a:t>
                </a:r>
                <a:r>
                  <a:rPr kumimoji="1" lang="en-US" altLang="ja-JP" sz="1688" b="0" i="0" u="none" strike="noStrike" kern="0" cap="none" spc="0" normalizeH="0" baseline="0" noProof="0" dirty="0">
                    <a:ln>
                      <a:noFill/>
                    </a:ln>
                    <a:solidFill>
                      <a:schemeClr val="bg1"/>
                    </a:solidFill>
                    <a:effectLst/>
                    <a:uLnTx/>
                    <a:uFillTx/>
                    <a:latin typeface="Arial Narrow" panose="020B0606020202030204" pitchFamily="34" charset="0"/>
                    <a:ea typeface="HG丸ｺﾞｼｯｸM-PRO" panose="020F0600000000000000" pitchFamily="50" charset="-128"/>
                    <a:cs typeface="+mn-cs"/>
                  </a:rPr>
                  <a:t>2</a:t>
                </a: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89" name="Rectangle 23">
                <a:extLst>
                  <a:ext uri="{FF2B5EF4-FFF2-40B4-BE49-F238E27FC236}">
                    <a16:creationId xmlns:a16="http://schemas.microsoft.com/office/drawing/2014/main" id="{F0081C8C-5D5A-41B7-9DAC-00C7B7F1A7E8}"/>
                  </a:ext>
                </a:extLst>
              </p:cNvPr>
              <p:cNvSpPr>
                <a:spLocks noChangeArrowheads="1"/>
              </p:cNvSpPr>
              <p:nvPr/>
            </p:nvSpPr>
            <p:spPr bwMode="auto">
              <a:xfrm>
                <a:off x="4716416" y="321342"/>
                <a:ext cx="473027" cy="3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rPr>
                  <a:t>24 </a:t>
                </a:r>
                <a:endParaRPr kumimoji="1" lang="ja-JP" altLang="en-US"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endParaRPr>
              </a:p>
            </p:txBody>
          </p:sp>
        </p:grpSp>
      </p:grpSp>
      <p:grpSp>
        <p:nvGrpSpPr>
          <p:cNvPr id="5" name="グループ化 4">
            <a:extLst>
              <a:ext uri="{FF2B5EF4-FFF2-40B4-BE49-F238E27FC236}">
                <a16:creationId xmlns:a16="http://schemas.microsoft.com/office/drawing/2014/main" id="{B9D71635-016E-46A5-9B87-2826D9468CE2}"/>
              </a:ext>
            </a:extLst>
          </p:cNvPr>
          <p:cNvGrpSpPr/>
          <p:nvPr/>
        </p:nvGrpSpPr>
        <p:grpSpPr>
          <a:xfrm>
            <a:off x="1259103" y="2342994"/>
            <a:ext cx="10482064" cy="3610001"/>
            <a:chOff x="1259103" y="2342994"/>
            <a:chExt cx="10482064" cy="3610001"/>
          </a:xfrm>
        </p:grpSpPr>
        <p:grpSp>
          <p:nvGrpSpPr>
            <p:cNvPr id="57" name="グループ化 56">
              <a:extLst>
                <a:ext uri="{FF2B5EF4-FFF2-40B4-BE49-F238E27FC236}">
                  <a16:creationId xmlns:a16="http://schemas.microsoft.com/office/drawing/2014/main" id="{4387ED66-C5D5-441A-AF68-AF3104DAF982}"/>
                </a:ext>
              </a:extLst>
            </p:cNvPr>
            <p:cNvGrpSpPr/>
            <p:nvPr/>
          </p:nvGrpSpPr>
          <p:grpSpPr>
            <a:xfrm>
              <a:off x="2683711" y="2342994"/>
              <a:ext cx="7687153" cy="2765154"/>
              <a:chOff x="1183060" y="2852936"/>
              <a:chExt cx="7687152" cy="2765153"/>
            </a:xfrm>
          </p:grpSpPr>
          <p:sp>
            <p:nvSpPr>
              <p:cNvPr id="58" name="Rectangle 1083">
                <a:extLst>
                  <a:ext uri="{FF2B5EF4-FFF2-40B4-BE49-F238E27FC236}">
                    <a16:creationId xmlns:a16="http://schemas.microsoft.com/office/drawing/2014/main" id="{1C641296-2444-4305-8BDE-873201C57CD7}"/>
                  </a:ext>
                </a:extLst>
              </p:cNvPr>
              <p:cNvSpPr>
                <a:spLocks noChangeArrowheads="1"/>
              </p:cNvSpPr>
              <p:nvPr/>
            </p:nvSpPr>
            <p:spPr bwMode="auto">
              <a:xfrm>
                <a:off x="5033963" y="3767410"/>
                <a:ext cx="3836249" cy="123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6" rIns="91412" bIns="4570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1"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Arial Narrow" pitchFamily="34" charset="0"/>
                    <a:ea typeface="HG丸ｺﾞｼｯｸM-PRO" pitchFamily="50" charset="-128"/>
                    <a:cs typeface="+mn-cs"/>
                  </a:rPr>
                  <a:t> REM  </a:t>
                </a:r>
                <a:r>
                  <a:rPr kumimoji="1" lang="ja-JP" altLang="en-US" sz="2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rPr>
                  <a:t>: 記憶・情報の整理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rPr>
                  <a:t>　　　　レム睡眠時は扁桃体が情報の重み</a:t>
                </a:r>
                <a:endParaRPr kumimoji="1" lang="en-US" altLang="ja-JP"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rPr>
                  <a:t>　　　　づけを、海馬が選別をし、記憶の</a:t>
                </a:r>
                <a:endParaRPr kumimoji="1" lang="en-US" altLang="ja-JP"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rPr>
                  <a:t>　　　　「整理」を中心に作業している</a:t>
                </a:r>
                <a:endParaRPr kumimoji="1" lang="en-US" altLang="ja-JP" sz="1400" b="0" i="0" u="none" strike="noStrike" kern="1200" cap="none" spc="0" normalizeH="0" baseline="0" noProof="0" dirty="0">
                  <a:ln>
                    <a:noFill/>
                  </a:ln>
                  <a:solidFill>
                    <a:srgbClr val="3333CC">
                      <a:lumMod val="40000"/>
                      <a:lumOff val="60000"/>
                    </a:srgbClr>
                  </a:solidFill>
                  <a:effectLst>
                    <a:outerShdw blurRad="38100" dist="38100" dir="2700000" algn="tl">
                      <a:srgbClr val="000000"/>
                    </a:outerShdw>
                  </a:effectLst>
                  <a:uLnTx/>
                  <a:uFillTx/>
                  <a:latin typeface="Times New Roman" charset="0"/>
                  <a:ea typeface="HG丸ｺﾞｼｯｸM-PRO" pitchFamily="50" charset="-128"/>
                  <a:cs typeface="+mn-cs"/>
                </a:endParaRPr>
              </a:p>
            </p:txBody>
          </p:sp>
          <p:sp>
            <p:nvSpPr>
              <p:cNvPr id="59" name="正方形/長方形 58">
                <a:extLst>
                  <a:ext uri="{FF2B5EF4-FFF2-40B4-BE49-F238E27FC236}">
                    <a16:creationId xmlns:a16="http://schemas.microsoft.com/office/drawing/2014/main" id="{C2074083-489C-4655-B436-1D40078BEBF4}"/>
                  </a:ext>
                </a:extLst>
              </p:cNvPr>
              <p:cNvSpPr/>
              <p:nvPr/>
            </p:nvSpPr>
            <p:spPr bwMode="auto">
              <a:xfrm>
                <a:off x="1183060" y="2852936"/>
                <a:ext cx="7632848" cy="276515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66" rtl="0" eaLnBrk="1" fontAlgn="base" latinLnBrk="0" hangingPunct="1">
                  <a:lnSpc>
                    <a:spcPct val="100000"/>
                  </a:lnSpc>
                  <a:spcBef>
                    <a:spcPct val="0"/>
                  </a:spcBef>
                  <a:spcAft>
                    <a:spcPct val="0"/>
                  </a:spcAft>
                  <a:buClrTx/>
                  <a:buSzTx/>
                  <a:buFontTx/>
                  <a:buNone/>
                  <a:tabLst/>
                  <a:defRPr/>
                </a:pPr>
                <a:endParaRPr kumimoji="1" lang="ja-JP" altLang="en-US" sz="2801" b="1" i="0" u="none" strike="noStrike" kern="1200" cap="none" spc="0" normalizeH="0" baseline="0" noProof="0">
                  <a:ln>
                    <a:noFill/>
                  </a:ln>
                  <a:solidFill>
                    <a:srgbClr val="000000"/>
                  </a:solidFill>
                  <a:effectLst/>
                  <a:uLnTx/>
                  <a:uFillTx/>
                  <a:latin typeface="Times New Roman" pitchFamily="18" charset="0"/>
                  <a:ea typeface="HG丸ｺﾞｼｯｸM-PRO" pitchFamily="50" charset="-128"/>
                  <a:cs typeface="+mn-cs"/>
                </a:endParaRPr>
              </a:p>
            </p:txBody>
          </p:sp>
          <p:sp>
            <p:nvSpPr>
              <p:cNvPr id="60" name="Rectangle 19">
                <a:extLst>
                  <a:ext uri="{FF2B5EF4-FFF2-40B4-BE49-F238E27FC236}">
                    <a16:creationId xmlns:a16="http://schemas.microsoft.com/office/drawing/2014/main" id="{F62E355C-8A13-4670-B13C-C282B7E60172}"/>
                  </a:ext>
                </a:extLst>
              </p:cNvPr>
              <p:cNvSpPr>
                <a:spLocks noChangeArrowheads="1"/>
              </p:cNvSpPr>
              <p:nvPr/>
            </p:nvSpPr>
            <p:spPr bwMode="auto">
              <a:xfrm>
                <a:off x="1926951" y="4905321"/>
                <a:ext cx="2782680" cy="58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66" rtl="0" eaLnBrk="1" fontAlgn="auto" latinLnBrk="0" hangingPunct="1">
                  <a:lnSpc>
                    <a:spcPct val="100000"/>
                  </a:lnSpc>
                  <a:spcBef>
                    <a:spcPct val="0"/>
                  </a:spcBef>
                  <a:spcAft>
                    <a:spcPts val="0"/>
                  </a:spcAft>
                  <a:buClrTx/>
                  <a:buSzTx/>
                  <a:buFontTx/>
                  <a:buNone/>
                  <a:tabLst/>
                  <a:defRPr/>
                </a:pPr>
                <a:r>
                  <a:rPr kumimoji="1" lang="ja-JP" altLang="en-US" sz="3201" b="0" i="0" u="none" strike="noStrike" kern="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 脳を休める</a:t>
                </a:r>
                <a:endParaRPr kumimoji="1" lang="en-US" altLang="ja-JP" sz="3201" b="0" i="0" u="none" strike="noStrike" kern="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61" name="Rectangle 27">
                <a:extLst>
                  <a:ext uri="{FF2B5EF4-FFF2-40B4-BE49-F238E27FC236}">
                    <a16:creationId xmlns:a16="http://schemas.microsoft.com/office/drawing/2014/main" id="{02DFA3A5-B3AE-4DDC-8080-BD6A32807EB7}"/>
                  </a:ext>
                </a:extLst>
              </p:cNvPr>
              <p:cNvSpPr>
                <a:spLocks noChangeArrowheads="1"/>
              </p:cNvSpPr>
              <p:nvPr/>
            </p:nvSpPr>
            <p:spPr bwMode="auto">
              <a:xfrm>
                <a:off x="5905374" y="4399412"/>
                <a:ext cx="2782680" cy="107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66" rtl="0" eaLnBrk="1" fontAlgn="auto" latinLnBrk="0" hangingPunct="1">
                  <a:lnSpc>
                    <a:spcPct val="100000"/>
                  </a:lnSpc>
                  <a:spcBef>
                    <a:spcPct val="0"/>
                  </a:spcBef>
                  <a:spcAft>
                    <a:spcPts val="0"/>
                  </a:spcAft>
                  <a:buClrTx/>
                  <a:buSzTx/>
                  <a:buFontTx/>
                  <a:buNone/>
                  <a:tabLst/>
                  <a:defRPr/>
                </a:pPr>
                <a:r>
                  <a:rPr kumimoji="1" lang="ja-JP" altLang="en-US" sz="3201" b="0" i="0" u="none" strike="noStrike" kern="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夢をみる睡眠</a:t>
                </a:r>
                <a:endParaRPr kumimoji="1" lang="en-US" altLang="ja-JP" sz="3201" b="0" i="0" u="none" strike="noStrike" kern="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66" rtl="0" eaLnBrk="1" fontAlgn="auto" latinLnBrk="0" hangingPunct="1">
                  <a:lnSpc>
                    <a:spcPct val="100000"/>
                  </a:lnSpc>
                  <a:spcBef>
                    <a:spcPct val="0"/>
                  </a:spcBef>
                  <a:spcAft>
                    <a:spcPts val="0"/>
                  </a:spcAft>
                  <a:buClrTx/>
                  <a:buSzTx/>
                  <a:buFontTx/>
                  <a:buNone/>
                  <a:tabLst/>
                  <a:defRPr/>
                </a:pPr>
                <a:r>
                  <a:rPr kumimoji="1" lang="ja-JP" altLang="en-US" sz="3201" b="0" i="0" u="none" strike="noStrike" kern="0" cap="none" spc="0" normalizeH="0" baseline="0" noProof="0" dirty="0">
                    <a:ln>
                      <a:noFill/>
                    </a:ln>
                    <a:solidFill>
                      <a:srgbClr val="0000FF"/>
                    </a:solidFill>
                    <a:effectLst/>
                    <a:uLnTx/>
                    <a:uFillTx/>
                    <a:latin typeface="HG丸ｺﾞｼｯｸM-PRO" panose="020F0600000000000000" pitchFamily="50" charset="-128"/>
                    <a:ea typeface="HG丸ｺﾞｼｯｸM-PRO" panose="020F0600000000000000" pitchFamily="50" charset="-128"/>
                    <a:cs typeface="+mn-cs"/>
                  </a:rPr>
                  <a:t>→ 体を休める</a:t>
                </a:r>
              </a:p>
            </p:txBody>
          </p:sp>
          <p:sp>
            <p:nvSpPr>
              <p:cNvPr id="62" name="Rectangle 1082">
                <a:extLst>
                  <a:ext uri="{FF2B5EF4-FFF2-40B4-BE49-F238E27FC236}">
                    <a16:creationId xmlns:a16="http://schemas.microsoft.com/office/drawing/2014/main" id="{E42F392D-9064-4779-9764-0BFDF14540DA}"/>
                  </a:ext>
                </a:extLst>
              </p:cNvPr>
              <p:cNvSpPr>
                <a:spLocks noChangeArrowheads="1"/>
              </p:cNvSpPr>
              <p:nvPr/>
            </p:nvSpPr>
            <p:spPr bwMode="auto">
              <a:xfrm>
                <a:off x="1296229" y="2950680"/>
                <a:ext cx="3869556" cy="21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06" rIns="91412" bIns="45706">
                <a:spAutoFit/>
              </a:bodyPr>
              <a:lstStyle/>
              <a:p>
                <a:pPr marL="0" marR="0" lvl="0" indent="0" algn="l" defTabSz="914466"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Narrow" pitchFamily="34" charset="0"/>
                    <a:ea typeface="HG丸ｺﾞｼｯｸM-PRO" pitchFamily="50" charset="-128"/>
                    <a:cs typeface="+mn-cs"/>
                  </a:rPr>
                  <a:t>N-REM</a:t>
                </a: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 成長</a:t>
                </a:r>
                <a:r>
                  <a:rPr kumimoji="0" lang="en-US" altLang="ja-JP"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Narrow" pitchFamily="34" charset="0"/>
                    <a:ea typeface="HG丸ｺﾞｼｯｸM-PRO" pitchFamily="50" charset="-128"/>
                    <a:cs typeface="+mn-cs"/>
                  </a:rPr>
                  <a:t>(GH</a:t>
                </a: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分泌</a:t>
                </a:r>
                <a:r>
                  <a:rPr kumimoji="0" lang="en-US" altLang="ja-JP"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Narrow" pitchFamily="34" charset="0"/>
                    <a:ea typeface="HG丸ｺﾞｼｯｸM-PRO" pitchFamily="50" charset="-128"/>
                    <a:cs typeface="+mn-cs"/>
                  </a:rPr>
                  <a:t>)</a:t>
                </a: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アンチエイジング</a:t>
                </a:r>
                <a:endParaRPr kumimoji="0" lang="en-US" altLang="ja-JP"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記憶の定着</a:t>
                </a:r>
                <a:endParaRPr kumimoji="0" lang="en-US" altLang="ja-JP"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ノンレム睡眠は脳の機能が低</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r>
                  <a:rPr kumimoji="0" lang="ja-JP" altLang="en-US" sz="1400" b="0" i="0" u="none" strike="noStrike" kern="0" cap="none" spc="0" normalizeH="0" baseline="0" noProof="0" dirty="0" err="1">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下するので</a:t>
                </a: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、このときに神経</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a:t>
                </a: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線維やシナプスのつなぎかえ</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p:txBody>
          </p:sp>
          <p:sp>
            <p:nvSpPr>
              <p:cNvPr id="63" name="Rectangle 1083">
                <a:extLst>
                  <a:ext uri="{FF2B5EF4-FFF2-40B4-BE49-F238E27FC236}">
                    <a16:creationId xmlns:a16="http://schemas.microsoft.com/office/drawing/2014/main" id="{7AFA3FB7-CF57-42EA-AAA6-7FA4F724485F}"/>
                  </a:ext>
                </a:extLst>
              </p:cNvPr>
              <p:cNvSpPr>
                <a:spLocks noChangeArrowheads="1"/>
              </p:cNvSpPr>
              <p:nvPr/>
            </p:nvSpPr>
            <p:spPr bwMode="auto">
              <a:xfrm>
                <a:off x="5022075" y="2998958"/>
                <a:ext cx="3595800" cy="110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6" rIns="91412" bIns="45706">
                <a:spAutoFit/>
              </a:bodyPr>
              <a:lstStyle/>
              <a:p>
                <a:pPr marL="0" marR="0" lvl="0" indent="0" algn="l" defTabSz="914466"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Narrow" pitchFamily="34" charset="0"/>
                    <a:ea typeface="HG丸ｺﾞｼｯｸM-PRO" pitchFamily="50" charset="-128"/>
                    <a:cs typeface="+mn-cs"/>
                  </a:rPr>
                  <a:t> REM  </a:t>
                </a:r>
                <a:r>
                  <a:rPr kumimoji="0" lang="ja-JP" altLang="en-US" sz="2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記憶・情報の整理</a:t>
                </a: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レム睡眠時は扁桃体が情報の重み</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づけを、海馬が選別をし、記憶の</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a:p>
                <a:pPr marL="0" marR="0" lvl="0" indent="0" algn="l" defTabSz="914466"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rPr>
                  <a:t>　　　　「整理」を中心に作業している</a:t>
                </a:r>
                <a:endParaRPr kumimoji="0" lang="en-US" altLang="ja-JP" sz="1400" b="0" i="0" u="none" strike="noStrike" kern="0" cap="none" spc="0" normalizeH="0" baseline="0" noProof="0" dirty="0">
                  <a:ln>
                    <a:noFill/>
                  </a:ln>
                  <a:solidFill>
                    <a:srgbClr val="000000"/>
                  </a:solidFill>
                  <a:effectLst>
                    <a:outerShdw blurRad="38100" dist="38100" dir="2700000" algn="tl">
                      <a:srgbClr val="000000"/>
                    </a:outerShdw>
                  </a:effectLst>
                  <a:uLnTx/>
                  <a:uFillTx/>
                  <a:latin typeface="Times New Roman" charset="0"/>
                  <a:ea typeface="HG丸ｺﾞｼｯｸM-PRO" pitchFamily="50" charset="-128"/>
                  <a:cs typeface="+mn-cs"/>
                </a:endParaRPr>
              </a:p>
            </p:txBody>
          </p:sp>
        </p:grpSp>
        <p:sp>
          <p:nvSpPr>
            <p:cNvPr id="3" name="正方形/長方形 2">
              <a:extLst>
                <a:ext uri="{FF2B5EF4-FFF2-40B4-BE49-F238E27FC236}">
                  <a16:creationId xmlns:a16="http://schemas.microsoft.com/office/drawing/2014/main" id="{7FEBDE49-3E15-4286-ACC3-0437C6ED7901}"/>
                </a:ext>
              </a:extLst>
            </p:cNvPr>
            <p:cNvSpPr/>
            <p:nvPr/>
          </p:nvSpPr>
          <p:spPr>
            <a:xfrm>
              <a:off x="1259103" y="5121998"/>
              <a:ext cx="10482064" cy="830997"/>
            </a:xfrm>
            <a:prstGeom prst="rect">
              <a:avLst/>
            </a:prstGeom>
            <a:solidFill>
              <a:schemeClr val="bg1"/>
            </a:solidFill>
          </p:spPr>
          <p:txBody>
            <a:bodyPr wrap="square">
              <a:spAutoFit/>
            </a:bodyPr>
            <a:lstStyle/>
            <a:p>
              <a:r>
                <a:rPr lang="ja-JP" altLang="en-US" sz="4800" b="1" kern="0" dirty="0">
                  <a:solidFill>
                    <a:srgbClr val="C00000"/>
                  </a:solidFill>
                  <a:latin typeface="HG丸ｺﾞｼｯｸM-PRO" panose="020F0600000000000000" pitchFamily="50" charset="-128"/>
                  <a:ea typeface="HG丸ｺﾞｼｯｸM-PRO" panose="020F0600000000000000" pitchFamily="50" charset="-128"/>
                </a:rPr>
                <a:t>よい睡眠は最高のアンチエイジング</a:t>
              </a:r>
              <a:endParaRPr lang="ja-JP" altLang="en-US" sz="4800" b="1" dirty="0">
                <a:solidFill>
                  <a:srgbClr val="C00000"/>
                </a:solidFill>
              </a:endParaRPr>
            </a:p>
          </p:txBody>
        </p:sp>
      </p:grpSp>
      <p:pic>
        <p:nvPicPr>
          <p:cNvPr id="4" name="図 3">
            <a:extLst>
              <a:ext uri="{FF2B5EF4-FFF2-40B4-BE49-F238E27FC236}">
                <a16:creationId xmlns:a16="http://schemas.microsoft.com/office/drawing/2014/main" id="{B878B566-F9AE-4635-8CEA-E1D3599E3193}"/>
              </a:ext>
            </a:extLst>
          </p:cNvPr>
          <p:cNvPicPr>
            <a:picLocks noChangeAspect="1"/>
          </p:cNvPicPr>
          <p:nvPr/>
        </p:nvPicPr>
        <p:blipFill>
          <a:blip r:embed="rId7"/>
          <a:stretch>
            <a:fillRect/>
          </a:stretch>
        </p:blipFill>
        <p:spPr>
          <a:xfrm>
            <a:off x="4009593" y="990387"/>
            <a:ext cx="4246647" cy="1305955"/>
          </a:xfrm>
          <a:prstGeom prst="rect">
            <a:avLst/>
          </a:prstGeom>
        </p:spPr>
      </p:pic>
      <p:grpSp>
        <p:nvGrpSpPr>
          <p:cNvPr id="6" name="グループ化 5"/>
          <p:cNvGrpSpPr/>
          <p:nvPr/>
        </p:nvGrpSpPr>
        <p:grpSpPr>
          <a:xfrm>
            <a:off x="2577653" y="65437"/>
            <a:ext cx="7639102" cy="1042271"/>
            <a:chOff x="2435188" y="-33342"/>
            <a:chExt cx="4865832" cy="722524"/>
          </a:xfrm>
        </p:grpSpPr>
        <p:pic>
          <p:nvPicPr>
            <p:cNvPr id="45"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045" y="-33342"/>
              <a:ext cx="682597" cy="6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252" y="-33342"/>
              <a:ext cx="682348" cy="67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9364" y="-30783"/>
              <a:ext cx="705795" cy="66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808" y="-30820"/>
              <a:ext cx="705795" cy="66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7516" y="-29644"/>
              <a:ext cx="704591"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2189" y="-29644"/>
              <a:ext cx="678831"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63673" y="-29644"/>
              <a:ext cx="678584" cy="666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24"/>
            <p:cNvSpPr>
              <a:spLocks noChangeArrowheads="1"/>
            </p:cNvSpPr>
            <p:nvPr/>
          </p:nvSpPr>
          <p:spPr bwMode="auto">
            <a:xfrm>
              <a:off x="5860771" y="327302"/>
              <a:ext cx="414789" cy="3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rPr>
                <a:t> 6 </a:t>
              </a:r>
              <a:endParaRPr kumimoji="1" lang="ja-JP" altLang="en-US"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endParaRPr>
            </a:p>
          </p:txBody>
        </p:sp>
        <p:sp>
          <p:nvSpPr>
            <p:cNvPr id="53" name="Rectangle 25"/>
            <p:cNvSpPr>
              <a:spLocks noChangeArrowheads="1"/>
            </p:cNvSpPr>
            <p:nvPr/>
          </p:nvSpPr>
          <p:spPr bwMode="auto">
            <a:xfrm>
              <a:off x="6906778" y="321343"/>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12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54" name="Rectangle 26"/>
            <p:cNvSpPr>
              <a:spLocks noChangeArrowheads="1"/>
            </p:cNvSpPr>
            <p:nvPr/>
          </p:nvSpPr>
          <p:spPr bwMode="auto">
            <a:xfrm>
              <a:off x="3517609" y="330791"/>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18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55" name="Rectangle 27"/>
            <p:cNvSpPr>
              <a:spLocks noChangeArrowheads="1"/>
            </p:cNvSpPr>
            <p:nvPr/>
          </p:nvSpPr>
          <p:spPr bwMode="auto">
            <a:xfrm>
              <a:off x="2435188" y="350028"/>
              <a:ext cx="288744" cy="23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1</a:t>
              </a:r>
              <a:r>
                <a:rPr kumimoji="1" lang="en-US" altLang="ja-JP" sz="1688" b="0" i="0" u="none" strike="noStrike" kern="0" cap="none" spc="0" normalizeH="0" baseline="0" noProof="0" dirty="0">
                  <a:ln>
                    <a:noFill/>
                  </a:ln>
                  <a:solidFill>
                    <a:schemeClr val="bg1"/>
                  </a:solidFill>
                  <a:effectLst/>
                  <a:uLnTx/>
                  <a:uFillTx/>
                  <a:latin typeface="Arial Narrow" panose="020B0606020202030204" pitchFamily="34" charset="0"/>
                  <a:ea typeface="HG丸ｺﾞｼｯｸM-PRO" panose="020F0600000000000000" pitchFamily="50" charset="-128"/>
                  <a:cs typeface="+mn-cs"/>
                </a:rPr>
                <a:t>2</a:t>
              </a:r>
              <a:r>
                <a:rPr kumimoji="1" lang="en-US" altLang="ja-JP"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rPr>
                <a:t> </a:t>
              </a:r>
              <a:endParaRPr kumimoji="1" lang="ja-JP" altLang="en-US" sz="1688" b="0" i="0" u="none" strike="noStrike" kern="0" cap="none" spc="0" normalizeH="0" baseline="0" noProof="0" dirty="0">
                <a:ln>
                  <a:noFill/>
                </a:ln>
                <a:effectLst/>
                <a:uLnTx/>
                <a:uFillTx/>
                <a:latin typeface="Arial Narrow" panose="020B0606020202030204" pitchFamily="34" charset="0"/>
                <a:ea typeface="HG丸ｺﾞｼｯｸM-PRO" panose="020F0600000000000000" pitchFamily="50" charset="-128"/>
                <a:cs typeface="+mn-cs"/>
              </a:endParaRPr>
            </a:p>
          </p:txBody>
        </p:sp>
        <p:sp>
          <p:nvSpPr>
            <p:cNvPr id="56" name="Rectangle 23"/>
            <p:cNvSpPr>
              <a:spLocks noChangeArrowheads="1"/>
            </p:cNvSpPr>
            <p:nvPr/>
          </p:nvSpPr>
          <p:spPr bwMode="auto">
            <a:xfrm>
              <a:off x="4716416" y="321342"/>
              <a:ext cx="473027" cy="36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6827" tIns="38411" rIns="76827" bIns="38411">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771626" rtl="0" eaLnBrk="1" fontAlgn="auto" latinLnBrk="0" hangingPunct="1">
                <a:lnSpc>
                  <a:spcPct val="100000"/>
                </a:lnSpc>
                <a:spcBef>
                  <a:spcPct val="0"/>
                </a:spcBef>
                <a:spcAft>
                  <a:spcPts val="0"/>
                </a:spcAft>
                <a:buClrTx/>
                <a:buSzTx/>
                <a:buFontTx/>
                <a:buNone/>
                <a:tabLst/>
                <a:defRPr/>
              </a:pPr>
              <a:r>
                <a:rPr kumimoji="1" lang="en-US" altLang="ja-JP"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rPr>
                <a:t>24 </a:t>
              </a:r>
              <a:endParaRPr kumimoji="1" lang="ja-JP" altLang="en-US" sz="1688" b="0" i="0" u="none" strike="noStrike" kern="0" cap="none" spc="0" normalizeH="0" baseline="0" noProof="0" dirty="0">
                <a:ln>
                  <a:noFill/>
                </a:ln>
                <a:solidFill>
                  <a:srgbClr val="FFFFFF"/>
                </a:solidFill>
                <a:effectLst/>
                <a:uLnTx/>
                <a:uFillTx/>
                <a:latin typeface="Arial Narrow" panose="020B0606020202030204" pitchFamily="34" charset="0"/>
                <a:ea typeface="HG丸ｺﾞｼｯｸM-PRO" panose="020F0600000000000000" pitchFamily="50" charset="-128"/>
                <a:cs typeface="+mn-cs"/>
              </a:endParaRPr>
            </a:p>
          </p:txBody>
        </p:sp>
      </p:grpSp>
    </p:spTree>
    <p:extLst>
      <p:ext uri="{BB962C8B-B14F-4D97-AF65-F5344CB8AC3E}">
        <p14:creationId xmlns:p14="http://schemas.microsoft.com/office/powerpoint/2010/main" val="158427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正方形/長方形 1"/>
          <p:cNvSpPr>
            <a:spLocks noChangeArrowheads="1"/>
          </p:cNvSpPr>
          <p:nvPr/>
        </p:nvSpPr>
        <p:spPr bwMode="auto">
          <a:xfrm>
            <a:off x="3151288" y="399806"/>
            <a:ext cx="6017540" cy="120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よい睡眠のために</a:t>
            </a:r>
            <a:endParaRPr kumimoji="1" lang="en-US" altLang="ja-JP" sz="4000"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1"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 </a:t>
            </a:r>
            <a:r>
              <a:rPr kumimoji="1" lang="ja-JP" altLang="en-US" sz="3201"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寝る前にしてはいけないこと </a:t>
            </a:r>
            <a:r>
              <a:rPr kumimoji="1" lang="en-US" altLang="ja-JP" sz="3201"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rPr>
              <a:t>-</a:t>
            </a:r>
            <a:endParaRPr kumimoji="1" lang="ja-JP" altLang="en-US" sz="3201" b="1" i="0" u="none" strike="noStrike" kern="1200" cap="none" spc="0" normalizeH="0" baseline="0" noProof="0" dirty="0">
              <a:ln>
                <a:noFill/>
              </a:ln>
              <a:solidFill>
                <a:srgbClr val="C00000"/>
              </a:solidFill>
              <a:effectLst/>
              <a:uLnTx/>
              <a:uFillTx/>
              <a:latin typeface="Times New Roman" panose="02020603050405020304" pitchFamily="18" charset="0"/>
              <a:ea typeface="HG丸ｺﾞｼｯｸM-PRO" panose="020F0600000000000000" pitchFamily="50" charset="-128"/>
              <a:cs typeface="+mn-cs"/>
            </a:endParaRPr>
          </a:p>
        </p:txBody>
      </p:sp>
      <p:sp>
        <p:nvSpPr>
          <p:cNvPr id="424963" name="正方形/長方形 2"/>
          <p:cNvSpPr>
            <a:spLocks noChangeArrowheads="1"/>
          </p:cNvSpPr>
          <p:nvPr/>
        </p:nvSpPr>
        <p:spPr bwMode="auto">
          <a:xfrm>
            <a:off x="1823472" y="4425150"/>
            <a:ext cx="6669961" cy="187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眠る直前のメールやパソコン！</a:t>
            </a:r>
            <a:endParaRPr kumimoji="1" lang="en-US" altLang="ja-JP"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テレビ、ゲーム</a:t>
            </a:r>
            <a:endParaRPr kumimoji="1" lang="en-US" altLang="ja-JP"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　</a:t>
            </a:r>
            <a:endParaRPr kumimoji="1" lang="ja-JP" altLang="en-US" sz="3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p:txBody>
      </p:sp>
      <p:sp>
        <p:nvSpPr>
          <p:cNvPr id="424964" name="正方形/長方形 3"/>
          <p:cNvSpPr>
            <a:spLocks noChangeArrowheads="1"/>
          </p:cNvSpPr>
          <p:nvPr/>
        </p:nvSpPr>
        <p:spPr bwMode="auto">
          <a:xfrm>
            <a:off x="2036403" y="1855419"/>
            <a:ext cx="6264275" cy="6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寝る前の過量なカフェイン</a:t>
            </a:r>
            <a:endParaRPr kumimoji="1" lang="ja-JP" altLang="en-US" sz="36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endParaRPr>
          </a:p>
        </p:txBody>
      </p:sp>
      <p:sp>
        <p:nvSpPr>
          <p:cNvPr id="424965" name="正方形/長方形 4"/>
          <p:cNvSpPr>
            <a:spLocks noChangeArrowheads="1"/>
          </p:cNvSpPr>
          <p:nvPr/>
        </p:nvSpPr>
        <p:spPr bwMode="auto">
          <a:xfrm>
            <a:off x="2036403" y="2494312"/>
            <a:ext cx="8247310" cy="6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HG丸ｺﾞｼｯｸM-PRO" panose="020F0600000000000000" pitchFamily="50" charset="-128"/>
                <a:cs typeface="+mn-cs"/>
              </a:rPr>
              <a:t>睡眠薬代わりの寝酒、過量な飲酒</a:t>
            </a:r>
          </a:p>
        </p:txBody>
      </p:sp>
      <p:grpSp>
        <p:nvGrpSpPr>
          <p:cNvPr id="4" name="グループ化 3"/>
          <p:cNvGrpSpPr/>
          <p:nvPr/>
        </p:nvGrpSpPr>
        <p:grpSpPr>
          <a:xfrm>
            <a:off x="687450" y="3394683"/>
            <a:ext cx="8174033" cy="900601"/>
            <a:chOff x="2219005" y="5710878"/>
            <a:chExt cx="8174033" cy="900600"/>
          </a:xfrm>
        </p:grpSpPr>
        <p:sp>
          <p:nvSpPr>
            <p:cNvPr id="2" name="正方形/長方形 1"/>
            <p:cNvSpPr/>
            <p:nvPr/>
          </p:nvSpPr>
          <p:spPr>
            <a:xfrm>
              <a:off x="2219005" y="5710878"/>
              <a:ext cx="8174033" cy="6463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 カフェイン・アルコールは覚醒物質</a:t>
              </a:r>
              <a:endParaRPr kumimoji="1" lang="ja-JP" altLang="en-US" sz="3600" b="0" i="0" u="none" strike="noStrike" kern="1200" cap="none" spc="0" normalizeH="0" baseline="0" noProof="0" dirty="0">
                <a:ln>
                  <a:noFill/>
                </a:ln>
                <a:solidFill>
                  <a:srgbClr val="6021DF"/>
                </a:solidFill>
                <a:effectLst/>
                <a:uLnTx/>
                <a:uFillTx/>
                <a:latin typeface="Times New Roman" panose="02020603050405020304" pitchFamily="18" charset="0"/>
                <a:ea typeface="ＭＳ Ｐゴシック" panose="020B0600070205080204" pitchFamily="50" charset="-128"/>
                <a:cs typeface="+mn-cs"/>
              </a:endParaRPr>
            </a:p>
          </p:txBody>
        </p:sp>
        <p:sp>
          <p:nvSpPr>
            <p:cNvPr id="3" name="正方形/長方形 2"/>
            <p:cNvSpPr/>
            <p:nvPr/>
          </p:nvSpPr>
          <p:spPr>
            <a:xfrm>
              <a:off x="2839244" y="6088130"/>
              <a:ext cx="184731" cy="52334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1"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ＭＳ Ｐゴシック" panose="020B0600070205080204" pitchFamily="50" charset="-128"/>
                <a:cs typeface="+mn-cs"/>
              </a:endParaRPr>
            </a:p>
          </p:txBody>
        </p:sp>
      </p:grpSp>
      <p:sp>
        <p:nvSpPr>
          <p:cNvPr id="5" name="正方形/長方形 4"/>
          <p:cNvSpPr/>
          <p:nvPr/>
        </p:nvSpPr>
        <p:spPr>
          <a:xfrm>
            <a:off x="676888" y="5829572"/>
            <a:ext cx="10838223" cy="1200329"/>
          </a:xfrm>
          <a:prstGeom prst="rect">
            <a:avLst/>
          </a:prstGeom>
        </p:spPr>
        <p:txBody>
          <a:bodyPr wrap="none">
            <a:spAutoFit/>
          </a:bodyPr>
          <a:lstStyle/>
          <a:p>
            <a:r>
              <a:rPr kumimoji="1" lang="ja-JP" altLang="en-US" sz="3600" b="1"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rPr>
              <a:t>→</a:t>
            </a:r>
            <a:r>
              <a:rPr lang="ja-JP" altLang="en-US" sz="3600" b="1" dirty="0">
                <a:solidFill>
                  <a:srgbClr val="6021DF"/>
                </a:solidFill>
                <a:latin typeface="Calibri" panose="020F0502020204030204" pitchFamily="34" charset="0"/>
                <a:ea typeface="HG丸ｺﾞｼｯｸM-PRO" pitchFamily="50" charset="-128"/>
              </a:rPr>
              <a:t>就寝前のブルーライトはメラトニンを減少させる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6021DF"/>
              </a:solidFill>
              <a:effectLst/>
              <a:uLnTx/>
              <a:uFillTx/>
              <a:latin typeface="Times New Roman" panose="02020603050405020304" pitchFamily="18" charset="0"/>
              <a:ea typeface="HG丸ｺﾞｼｯｸM-PRO" panose="020F0600000000000000" pitchFamily="50" charset="-128"/>
              <a:cs typeface="+mn-cs"/>
            </a:endParaRPr>
          </a:p>
        </p:txBody>
      </p:sp>
      <p:pic>
        <p:nvPicPr>
          <p:cNvPr id="11" name="図 10" descr="電話, スマートフォン / スマホ ...">
            <a:extLst>
              <a:ext uri="{FF2B5EF4-FFF2-40B4-BE49-F238E27FC236}">
                <a16:creationId xmlns:a16="http://schemas.microsoft.com/office/drawing/2014/main" id="{C1D0B456-C5B7-43EA-8BFB-7CEF7A2D5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4082" y="4277509"/>
            <a:ext cx="2029522" cy="1522142"/>
          </a:xfrm>
          <a:prstGeom prst="rect">
            <a:avLst/>
          </a:prstGeom>
        </p:spPr>
      </p:pic>
      <p:pic>
        <p:nvPicPr>
          <p:cNvPr id="7" name="図 6">
            <a:extLst>
              <a:ext uri="{FF2B5EF4-FFF2-40B4-BE49-F238E27FC236}">
                <a16:creationId xmlns:a16="http://schemas.microsoft.com/office/drawing/2014/main" id="{63AF2B7A-DF46-401A-8817-DA6403F75DCB}"/>
              </a:ext>
            </a:extLst>
          </p:cNvPr>
          <p:cNvPicPr>
            <a:picLocks noChangeAspect="1"/>
          </p:cNvPicPr>
          <p:nvPr/>
        </p:nvPicPr>
        <p:blipFill>
          <a:blip r:embed="rId3"/>
          <a:stretch>
            <a:fillRect/>
          </a:stretch>
        </p:blipFill>
        <p:spPr>
          <a:xfrm>
            <a:off x="10087617" y="2516106"/>
            <a:ext cx="1765987" cy="1232572"/>
          </a:xfrm>
          <a:prstGeom prst="rect">
            <a:avLst/>
          </a:prstGeom>
        </p:spPr>
      </p:pic>
      <p:pic>
        <p:nvPicPr>
          <p:cNvPr id="8" name="図 7">
            <a:extLst>
              <a:ext uri="{FF2B5EF4-FFF2-40B4-BE49-F238E27FC236}">
                <a16:creationId xmlns:a16="http://schemas.microsoft.com/office/drawing/2014/main" id="{513E9FD4-B902-420A-95DE-FF3407D2F9BE}"/>
              </a:ext>
            </a:extLst>
          </p:cNvPr>
          <p:cNvPicPr>
            <a:picLocks noChangeAspect="1"/>
          </p:cNvPicPr>
          <p:nvPr/>
        </p:nvPicPr>
        <p:blipFill>
          <a:blip r:embed="rId4"/>
          <a:stretch>
            <a:fillRect/>
          </a:stretch>
        </p:blipFill>
        <p:spPr>
          <a:xfrm>
            <a:off x="10087617" y="457321"/>
            <a:ext cx="1765987" cy="19849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050"/>
          <p:cNvSpPr txBox="1">
            <a:spLocks noChangeArrowheads="1"/>
          </p:cNvSpPr>
          <p:nvPr/>
        </p:nvSpPr>
        <p:spPr>
          <a:xfrm>
            <a:off x="1338262" y="5805264"/>
            <a:ext cx="951547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defRPr/>
            </a:pPr>
            <a:r>
              <a:rPr lang="ja-JP" altLang="en-US" sz="3600" b="1" kern="0" dirty="0">
                <a:solidFill>
                  <a:srgbClr val="7030A0"/>
                </a:solidFill>
                <a:latin typeface="HG丸ｺﾞｼｯｸM-PRO" pitchFamily="50" charset="-128"/>
                <a:ea typeface="HG丸ｺﾞｼｯｸM-PRO" pitchFamily="50" charset="-128"/>
              </a:rPr>
              <a:t>日本人の睡眠時間は圧倒的に少ない？　</a:t>
            </a:r>
          </a:p>
        </p:txBody>
      </p:sp>
      <p:pic>
        <p:nvPicPr>
          <p:cNvPr id="2" name="図 1">
            <a:extLst>
              <a:ext uri="{FF2B5EF4-FFF2-40B4-BE49-F238E27FC236}">
                <a16:creationId xmlns:a16="http://schemas.microsoft.com/office/drawing/2014/main" id="{AEC52AE9-98F6-4136-8FC5-E23CE783701B}"/>
              </a:ext>
            </a:extLst>
          </p:cNvPr>
          <p:cNvPicPr>
            <a:picLocks noChangeAspect="1"/>
          </p:cNvPicPr>
          <p:nvPr/>
        </p:nvPicPr>
        <p:blipFill>
          <a:blip r:embed="rId2"/>
          <a:stretch>
            <a:fillRect/>
          </a:stretch>
        </p:blipFill>
        <p:spPr>
          <a:xfrm>
            <a:off x="5206239" y="1515835"/>
            <a:ext cx="6794417" cy="3826330"/>
          </a:xfrm>
          <a:prstGeom prst="rect">
            <a:avLst/>
          </a:prstGeom>
        </p:spPr>
      </p:pic>
      <p:sp>
        <p:nvSpPr>
          <p:cNvPr id="5" name="正方形/長方形 4">
            <a:extLst>
              <a:ext uri="{FF2B5EF4-FFF2-40B4-BE49-F238E27FC236}">
                <a16:creationId xmlns:a16="http://schemas.microsoft.com/office/drawing/2014/main" id="{FDBCB434-F84A-492A-AE7B-32CDF62DAC00}"/>
              </a:ext>
            </a:extLst>
          </p:cNvPr>
          <p:cNvSpPr/>
          <p:nvPr/>
        </p:nvSpPr>
        <p:spPr>
          <a:xfrm>
            <a:off x="8230575" y="5342165"/>
            <a:ext cx="4032448" cy="215444"/>
          </a:xfrm>
          <a:prstGeom prst="rect">
            <a:avLst/>
          </a:prstGeom>
        </p:spPr>
        <p:txBody>
          <a:bodyPr wrap="square">
            <a:spAutoFit/>
          </a:bodyPr>
          <a:lstStyle/>
          <a:p>
            <a:r>
              <a:rPr lang="en-US" altLang="ja-JP" sz="800" dirty="0"/>
              <a:t>OECD</a:t>
            </a:r>
            <a:r>
              <a:rPr lang="ja-JP" altLang="en-US" sz="800" dirty="0"/>
              <a:t>東京センター；</a:t>
            </a:r>
            <a:r>
              <a:rPr lang="en-US" altLang="ja-JP" sz="800" dirty="0"/>
              <a:t>https://twitter.com/OECDTokyo/status/1107393741587922945</a:t>
            </a:r>
            <a:endParaRPr lang="ja-JP" altLang="en-US" sz="800" dirty="0"/>
          </a:p>
        </p:txBody>
      </p:sp>
      <p:pic>
        <p:nvPicPr>
          <p:cNvPr id="8" name="図 1">
            <a:extLst>
              <a:ext uri="{FF2B5EF4-FFF2-40B4-BE49-F238E27FC236}">
                <a16:creationId xmlns:a16="http://schemas.microsoft.com/office/drawing/2014/main" id="{2B958BD3-D08B-4ADF-AAED-CB879D980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14" y="1648209"/>
            <a:ext cx="4631158" cy="35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050">
            <a:extLst>
              <a:ext uri="{FF2B5EF4-FFF2-40B4-BE49-F238E27FC236}">
                <a16:creationId xmlns:a16="http://schemas.microsoft.com/office/drawing/2014/main" id="{6ED1B496-43CA-4DC0-801F-D40FF4E1A177}"/>
              </a:ext>
            </a:extLst>
          </p:cNvPr>
          <p:cNvSpPr txBox="1">
            <a:spLocks noChangeArrowheads="1"/>
          </p:cNvSpPr>
          <p:nvPr/>
        </p:nvSpPr>
        <p:spPr>
          <a:xfrm>
            <a:off x="1631504" y="505209"/>
            <a:ext cx="951547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defRPr/>
            </a:pPr>
            <a:r>
              <a:rPr lang="ja-JP" altLang="en-US" sz="3600" b="1" kern="0" dirty="0">
                <a:solidFill>
                  <a:srgbClr val="C00000"/>
                </a:solidFill>
                <a:latin typeface="HG丸ｺﾞｼｯｸM-PRO" pitchFamily="50" charset="-128"/>
                <a:ea typeface="HG丸ｺﾞｼｯｸM-PRO" pitchFamily="50" charset="-128"/>
              </a:rPr>
              <a:t>日本人の眠る時間はどんどん遅くなっている　</a:t>
            </a:r>
          </a:p>
        </p:txBody>
      </p:sp>
    </p:spTree>
    <p:extLst>
      <p:ext uri="{BB962C8B-B14F-4D97-AF65-F5344CB8AC3E}">
        <p14:creationId xmlns:p14="http://schemas.microsoft.com/office/powerpoint/2010/main" val="4262253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050"/>
          <p:cNvSpPr txBox="1">
            <a:spLocks noChangeArrowheads="1"/>
          </p:cNvSpPr>
          <p:nvPr/>
        </p:nvSpPr>
        <p:spPr>
          <a:xfrm>
            <a:off x="1299784" y="5955855"/>
            <a:ext cx="951547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7030A0"/>
                </a:solidFill>
                <a:effectLst/>
                <a:uLnTx/>
                <a:uFillTx/>
                <a:latin typeface="HG丸ｺﾞｼｯｸM-PRO" pitchFamily="50" charset="-128"/>
                <a:ea typeface="HG丸ｺﾞｼｯｸM-PRO" pitchFamily="50" charset="-128"/>
                <a:cs typeface="+mj-cs"/>
              </a:rPr>
              <a:t>　</a:t>
            </a:r>
          </a:p>
        </p:txBody>
      </p:sp>
      <p:pic>
        <p:nvPicPr>
          <p:cNvPr id="15" name="Picture 2">
            <a:extLst>
              <a:ext uri="{FF2B5EF4-FFF2-40B4-BE49-F238E27FC236}">
                <a16:creationId xmlns:a16="http://schemas.microsoft.com/office/drawing/2014/main" id="{96DEBB59-6BE5-4B23-990C-2AAB7019AE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977" y="2240920"/>
            <a:ext cx="6457399" cy="292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正方形/長方形 2">
            <a:extLst>
              <a:ext uri="{FF2B5EF4-FFF2-40B4-BE49-F238E27FC236}">
                <a16:creationId xmlns:a16="http://schemas.microsoft.com/office/drawing/2014/main" id="{CA65EE51-C31E-4B10-BCB2-2B24BD01920E}"/>
              </a:ext>
            </a:extLst>
          </p:cNvPr>
          <p:cNvSpPr>
            <a:spLocks noChangeArrowheads="1"/>
          </p:cNvSpPr>
          <p:nvPr/>
        </p:nvSpPr>
        <p:spPr bwMode="auto">
          <a:xfrm>
            <a:off x="2483908" y="5513701"/>
            <a:ext cx="3721370" cy="19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01" tIns="45344" rIns="90701" bIns="45344">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HG丸ｺﾞｼｯｸM-PRO" panose="020F0600000000000000" pitchFamily="50" charset="-128"/>
                <a:cs typeface="+mn-cs"/>
              </a:rPr>
              <a:t>http://www.nasa.gov/images/content/712130main_8246931247_e60f3c09fb_o.jpg</a:t>
            </a:r>
            <a:endParaRPr kumimoji="1" lang="ja-JP" altLang="en-US" sz="1400" b="0" i="0" u="none" strike="noStrike" kern="1200" cap="none" spc="0" normalizeH="0" baseline="0" noProof="0" dirty="0">
              <a:ln>
                <a:noFill/>
              </a:ln>
              <a:solidFill>
                <a:srgbClr val="000000">
                  <a:lumMod val="75000"/>
                  <a:lumOff val="25000"/>
                </a:srgbClr>
              </a:solidFill>
              <a:effectLst/>
              <a:uLnTx/>
              <a:uFillTx/>
              <a:latin typeface="Arial Narrow" panose="020B0606020202030204" pitchFamily="34" charset="0"/>
              <a:ea typeface="HG丸ｺﾞｼｯｸM-PRO" panose="020F0600000000000000" pitchFamily="50" charset="-128"/>
              <a:cs typeface="+mn-cs"/>
            </a:endParaRPr>
          </a:p>
        </p:txBody>
      </p:sp>
      <p:grpSp>
        <p:nvGrpSpPr>
          <p:cNvPr id="2" name="グループ化 1">
            <a:extLst>
              <a:ext uri="{FF2B5EF4-FFF2-40B4-BE49-F238E27FC236}">
                <a16:creationId xmlns:a16="http://schemas.microsoft.com/office/drawing/2014/main" id="{EA7FB3AE-B6F1-456A-A77B-00956EF4D760}"/>
              </a:ext>
            </a:extLst>
          </p:cNvPr>
          <p:cNvGrpSpPr/>
          <p:nvPr/>
        </p:nvGrpSpPr>
        <p:grpSpPr>
          <a:xfrm>
            <a:off x="6096000" y="1268014"/>
            <a:ext cx="5980131" cy="3204168"/>
            <a:chOff x="4572999" y="921771"/>
            <a:chExt cx="5980131" cy="3204168"/>
          </a:xfrm>
        </p:grpSpPr>
        <p:pic>
          <p:nvPicPr>
            <p:cNvPr id="19" name="図 1">
              <a:extLst>
                <a:ext uri="{FF2B5EF4-FFF2-40B4-BE49-F238E27FC236}">
                  <a16:creationId xmlns:a16="http://schemas.microsoft.com/office/drawing/2014/main" id="{723AE8E3-F022-4E14-85BF-34A175A63E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079" y="921771"/>
              <a:ext cx="5260051" cy="320416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0" name="正方形/長方形 2">
              <a:extLst>
                <a:ext uri="{FF2B5EF4-FFF2-40B4-BE49-F238E27FC236}">
                  <a16:creationId xmlns:a16="http://schemas.microsoft.com/office/drawing/2014/main" id="{73908E22-2BF1-4C5B-B1BD-3BD339B59075}"/>
                </a:ext>
              </a:extLst>
            </p:cNvPr>
            <p:cNvSpPr>
              <a:spLocks noChangeArrowheads="1"/>
            </p:cNvSpPr>
            <p:nvPr/>
          </p:nvSpPr>
          <p:spPr bwMode="auto">
            <a:xfrm>
              <a:off x="4572999" y="2666803"/>
              <a:ext cx="599143" cy="51455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911225">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defTabSz="911225">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defTabSz="911225">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11225">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defTabSz="911225">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defTabSz="911225"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defTabSz="911225"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defTabSz="911225"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defTabSz="911225"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1225" rtl="0" eaLnBrk="1" fontAlgn="base" latinLnBrk="0" hangingPunct="1">
                <a:lnSpc>
                  <a:spcPct val="100000"/>
                </a:lnSpc>
                <a:spcBef>
                  <a:spcPct val="0"/>
                </a:spcBef>
                <a:spcAft>
                  <a:spcPct val="0"/>
                </a:spcAft>
                <a:buClrTx/>
                <a:buSzTx/>
                <a:buFontTx/>
                <a:buNone/>
                <a:tabLst/>
                <a:defRPr/>
              </a:pPr>
              <a:endParaRPr kumimoji="1" lang="ja-JP" altLang="en-US" sz="2801" b="1" i="0" u="none" strike="noStrike" kern="1200" cap="none" spc="0" normalizeH="0" baseline="0" noProof="0">
                <a:ln>
                  <a:noFill/>
                </a:ln>
                <a:solidFill>
                  <a:srgbClr val="000000"/>
                </a:solidFill>
                <a:effectLst/>
                <a:uLnTx/>
                <a:uFillTx/>
                <a:latin typeface="Times New Roman" panose="02020603050405020304" pitchFamily="18" charset="0"/>
                <a:ea typeface="HG丸ｺﾞｼｯｸM-PRO" panose="020F0600000000000000" pitchFamily="50" charset="-128"/>
                <a:cs typeface="+mn-cs"/>
              </a:endParaRPr>
            </a:p>
          </p:txBody>
        </p:sp>
        <p:cxnSp>
          <p:nvCxnSpPr>
            <p:cNvPr id="21" name="直線矢印コネクタ 5">
              <a:extLst>
                <a:ext uri="{FF2B5EF4-FFF2-40B4-BE49-F238E27FC236}">
                  <a16:creationId xmlns:a16="http://schemas.microsoft.com/office/drawing/2014/main" id="{5FBEAD40-5D34-44E3-83A8-DDDE86740877}"/>
                </a:ext>
              </a:extLst>
            </p:cNvPr>
            <p:cNvCxnSpPr>
              <a:cxnSpLocks noChangeShapeType="1"/>
              <a:stCxn id="20" idx="3"/>
            </p:cNvCxnSpPr>
            <p:nvPr/>
          </p:nvCxnSpPr>
          <p:spPr bwMode="auto">
            <a:xfrm flipV="1">
              <a:off x="5172142" y="2866734"/>
              <a:ext cx="480977" cy="57344"/>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8" name="正方形/長方形 17">
            <a:extLst>
              <a:ext uri="{FF2B5EF4-FFF2-40B4-BE49-F238E27FC236}">
                <a16:creationId xmlns:a16="http://schemas.microsoft.com/office/drawing/2014/main" id="{55232754-8139-4C3E-B40A-5BFB65A2D2BD}"/>
              </a:ext>
            </a:extLst>
          </p:cNvPr>
          <p:cNvSpPr>
            <a:spLocks noChangeArrowheads="1"/>
          </p:cNvSpPr>
          <p:nvPr/>
        </p:nvSpPr>
        <p:spPr bwMode="auto">
          <a:xfrm>
            <a:off x="407368" y="3366724"/>
            <a:ext cx="2175126" cy="1754096"/>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lIns="91215" tIns="45606" rIns="91215" bIns="456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夜の光刺激</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テレビ</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インターネット</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携帯電話</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ゲーム</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rPr>
              <a:t>　塾</a:t>
            </a:r>
            <a:endParaRPr kumimoji="0"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HG丸ｺﾞｼｯｸM-PRO" panose="020F0600000000000000" pitchFamily="50" charset="-128"/>
              <a:cs typeface="Arial" panose="020B0604020202020204" pitchFamily="34" charset="0"/>
            </a:endParaRPr>
          </a:p>
        </p:txBody>
      </p:sp>
      <p:sp>
        <p:nvSpPr>
          <p:cNvPr id="12" name="Rectangle 2050">
            <a:extLst>
              <a:ext uri="{FF2B5EF4-FFF2-40B4-BE49-F238E27FC236}">
                <a16:creationId xmlns:a16="http://schemas.microsoft.com/office/drawing/2014/main" id="{DA9FE50E-5E46-4E09-8FDE-261B67014B4A}"/>
              </a:ext>
            </a:extLst>
          </p:cNvPr>
          <p:cNvSpPr txBox="1">
            <a:spLocks noChangeArrowheads="1"/>
          </p:cNvSpPr>
          <p:nvPr/>
        </p:nvSpPr>
        <p:spPr>
          <a:xfrm>
            <a:off x="2351584" y="419310"/>
            <a:ext cx="8779505"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6402"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2799"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69196"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5597"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algn="l" eaLnBrk="1" hangingPunct="1">
              <a:defRPr/>
            </a:pPr>
            <a:r>
              <a:rPr lang="ja-JP" altLang="en-US" sz="3600" b="1" kern="0" dirty="0">
                <a:solidFill>
                  <a:srgbClr val="C00000"/>
                </a:solidFill>
                <a:latin typeface="HG丸ｺﾞｼｯｸM-PRO" pitchFamily="50" charset="-128"/>
                <a:ea typeface="HG丸ｺﾞｼｯｸM-PRO" pitchFamily="50" charset="-128"/>
              </a:rPr>
              <a:t>あなたの睡眠不足は解消できる？</a:t>
            </a:r>
            <a:r>
              <a:rPr kumimoji="1" lang="ja-JP" altLang="en-US" sz="3600" b="1" i="0" u="none" strike="noStrike" kern="0" cap="none" spc="0" normalizeH="0" baseline="0" noProof="0" dirty="0">
                <a:ln>
                  <a:noFill/>
                </a:ln>
                <a:solidFill>
                  <a:srgbClr val="C00000"/>
                </a:solidFill>
                <a:effectLst/>
                <a:uLnTx/>
                <a:uFillTx/>
                <a:latin typeface="HG丸ｺﾞｼｯｸM-PRO" pitchFamily="50" charset="-128"/>
                <a:ea typeface="HG丸ｺﾞｼｯｸM-PRO" pitchFamily="50" charset="-128"/>
                <a:cs typeface="+mj-cs"/>
              </a:rPr>
              <a:t>　</a:t>
            </a:r>
          </a:p>
        </p:txBody>
      </p:sp>
      <p:pic>
        <p:nvPicPr>
          <p:cNvPr id="13" name="図 12">
            <a:extLst>
              <a:ext uri="{FF2B5EF4-FFF2-40B4-BE49-F238E27FC236}">
                <a16:creationId xmlns:a16="http://schemas.microsoft.com/office/drawing/2014/main" id="{BCEFEE98-2DB8-43A8-AEA5-849B1556B3F2}"/>
              </a:ext>
            </a:extLst>
          </p:cNvPr>
          <p:cNvPicPr>
            <a:picLocks noChangeAspect="1"/>
          </p:cNvPicPr>
          <p:nvPr/>
        </p:nvPicPr>
        <p:blipFill>
          <a:blip r:embed="rId4"/>
          <a:stretch>
            <a:fillRect/>
          </a:stretch>
        </p:blipFill>
        <p:spPr>
          <a:xfrm rot="20669739">
            <a:off x="9335410" y="4231777"/>
            <a:ext cx="2518221" cy="1413217"/>
          </a:xfrm>
          <a:prstGeom prst="rect">
            <a:avLst/>
          </a:prstGeom>
        </p:spPr>
      </p:pic>
    </p:spTree>
    <p:extLst>
      <p:ext uri="{BB962C8B-B14F-4D97-AF65-F5344CB8AC3E}">
        <p14:creationId xmlns:p14="http://schemas.microsoft.com/office/powerpoint/2010/main" val="38947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7BFD4A2-7F89-4D22-A314-905333E5DF63}"/>
              </a:ext>
            </a:extLst>
          </p:cNvPr>
          <p:cNvPicPr>
            <a:picLocks noChangeAspect="1"/>
          </p:cNvPicPr>
          <p:nvPr/>
        </p:nvPicPr>
        <p:blipFill>
          <a:blip r:embed="rId2"/>
          <a:stretch>
            <a:fillRect/>
          </a:stretch>
        </p:blipFill>
        <p:spPr>
          <a:xfrm>
            <a:off x="3575720" y="470884"/>
            <a:ext cx="5686425" cy="647700"/>
          </a:xfrm>
          <a:prstGeom prst="rect">
            <a:avLst/>
          </a:prstGeom>
        </p:spPr>
      </p:pic>
      <p:pic>
        <p:nvPicPr>
          <p:cNvPr id="3" name="図 2">
            <a:extLst>
              <a:ext uri="{FF2B5EF4-FFF2-40B4-BE49-F238E27FC236}">
                <a16:creationId xmlns:a16="http://schemas.microsoft.com/office/drawing/2014/main" id="{92407F42-CF81-4F6A-9EE1-558D2F979E90}"/>
              </a:ext>
            </a:extLst>
          </p:cNvPr>
          <p:cNvPicPr>
            <a:picLocks noChangeAspect="1"/>
          </p:cNvPicPr>
          <p:nvPr/>
        </p:nvPicPr>
        <p:blipFill>
          <a:blip r:embed="rId3"/>
          <a:stretch>
            <a:fillRect/>
          </a:stretch>
        </p:blipFill>
        <p:spPr>
          <a:xfrm>
            <a:off x="3935760" y="4797152"/>
            <a:ext cx="3787995" cy="1900010"/>
          </a:xfrm>
          <a:prstGeom prst="rect">
            <a:avLst/>
          </a:prstGeom>
        </p:spPr>
      </p:pic>
      <p:pic>
        <p:nvPicPr>
          <p:cNvPr id="6" name="図 5">
            <a:extLst>
              <a:ext uri="{FF2B5EF4-FFF2-40B4-BE49-F238E27FC236}">
                <a16:creationId xmlns:a16="http://schemas.microsoft.com/office/drawing/2014/main" id="{61560B4D-3732-475C-9BED-06241AACC8A0}"/>
              </a:ext>
            </a:extLst>
          </p:cNvPr>
          <p:cNvPicPr>
            <a:picLocks noChangeAspect="1"/>
          </p:cNvPicPr>
          <p:nvPr/>
        </p:nvPicPr>
        <p:blipFill>
          <a:blip r:embed="rId4"/>
          <a:stretch>
            <a:fillRect/>
          </a:stretch>
        </p:blipFill>
        <p:spPr>
          <a:xfrm>
            <a:off x="1991544" y="1340768"/>
            <a:ext cx="8787190" cy="2515117"/>
          </a:xfrm>
          <a:prstGeom prst="rect">
            <a:avLst/>
          </a:prstGeom>
        </p:spPr>
      </p:pic>
      <p:pic>
        <p:nvPicPr>
          <p:cNvPr id="7" name="図 6">
            <a:extLst>
              <a:ext uri="{FF2B5EF4-FFF2-40B4-BE49-F238E27FC236}">
                <a16:creationId xmlns:a16="http://schemas.microsoft.com/office/drawing/2014/main" id="{C4CF1243-894C-46E6-A264-B70A6D16928C}"/>
              </a:ext>
            </a:extLst>
          </p:cNvPr>
          <p:cNvPicPr>
            <a:picLocks noChangeAspect="1"/>
          </p:cNvPicPr>
          <p:nvPr/>
        </p:nvPicPr>
        <p:blipFill>
          <a:blip r:embed="rId5"/>
          <a:stretch>
            <a:fillRect/>
          </a:stretch>
        </p:blipFill>
        <p:spPr>
          <a:xfrm>
            <a:off x="214852" y="4005064"/>
            <a:ext cx="11815023" cy="2058202"/>
          </a:xfrm>
          <a:prstGeom prst="rect">
            <a:avLst/>
          </a:prstGeom>
        </p:spPr>
      </p:pic>
    </p:spTree>
    <p:extLst>
      <p:ext uri="{BB962C8B-B14F-4D97-AF65-F5344CB8AC3E}">
        <p14:creationId xmlns:p14="http://schemas.microsoft.com/office/powerpoint/2010/main" val="3168354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400D451-6EC4-48BF-B895-F113E39BDCC4}"/>
              </a:ext>
            </a:extLst>
          </p:cNvPr>
          <p:cNvPicPr>
            <a:picLocks noChangeAspect="1"/>
          </p:cNvPicPr>
          <p:nvPr/>
        </p:nvPicPr>
        <p:blipFill>
          <a:blip r:embed="rId3"/>
          <a:stretch>
            <a:fillRect/>
          </a:stretch>
        </p:blipFill>
        <p:spPr>
          <a:xfrm>
            <a:off x="-21279" y="1287367"/>
            <a:ext cx="6630920" cy="5650450"/>
          </a:xfrm>
          <a:prstGeom prst="rect">
            <a:avLst/>
          </a:prstGeom>
        </p:spPr>
      </p:pic>
      <p:sp>
        <p:nvSpPr>
          <p:cNvPr id="4" name="正方形/長方形 3">
            <a:extLst>
              <a:ext uri="{FF2B5EF4-FFF2-40B4-BE49-F238E27FC236}">
                <a16:creationId xmlns:a16="http://schemas.microsoft.com/office/drawing/2014/main" id="{844F4D80-65F3-4EF5-9BDC-9C7FD53DD449}"/>
              </a:ext>
            </a:extLst>
          </p:cNvPr>
          <p:cNvSpPr/>
          <p:nvPr/>
        </p:nvSpPr>
        <p:spPr>
          <a:xfrm>
            <a:off x="6809631" y="6638530"/>
            <a:ext cx="5472608" cy="215444"/>
          </a:xfrm>
          <a:prstGeom prst="rect">
            <a:avLst/>
          </a:prstGeom>
        </p:spPr>
        <p:txBody>
          <a:bodyPr wrap="square">
            <a:spAutoFit/>
          </a:bodyPr>
          <a:lstStyle/>
          <a:p>
            <a:r>
              <a:rPr lang="en-US" altLang="ja-JP" sz="800" dirty="0"/>
              <a:t>https://www.researchgate.net/publication/268504724 Development and Assessment of a Driver Drowsiness Monitoring System</a:t>
            </a:r>
            <a:endParaRPr lang="ja-JP" altLang="en-US" sz="800" dirty="0"/>
          </a:p>
        </p:txBody>
      </p:sp>
      <p:sp>
        <p:nvSpPr>
          <p:cNvPr id="5" name="正方形/長方形 1">
            <a:extLst>
              <a:ext uri="{FF2B5EF4-FFF2-40B4-BE49-F238E27FC236}">
                <a16:creationId xmlns:a16="http://schemas.microsoft.com/office/drawing/2014/main" id="{C43D7EFF-3EB4-42AB-997C-54914E029F88}"/>
              </a:ext>
            </a:extLst>
          </p:cNvPr>
          <p:cNvSpPr>
            <a:spLocks noChangeArrowheads="1"/>
          </p:cNvSpPr>
          <p:nvPr/>
        </p:nvSpPr>
        <p:spPr bwMode="auto">
          <a:xfrm>
            <a:off x="3758387" y="240448"/>
            <a:ext cx="53125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812868"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itchFamily="50" charset="-128"/>
              </a:rPr>
              <a:t>ヒトの眠気は</a:t>
            </a:r>
            <a:r>
              <a:rPr kumimoji="1" lang="en-US" altLang="ja-JP" sz="36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itchFamily="50" charset="-128"/>
              </a:rPr>
              <a:t>1</a:t>
            </a:r>
            <a:r>
              <a:rPr kumimoji="1" lang="ja-JP" altLang="en-US" sz="36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itchFamily="50" charset="-128"/>
              </a:rPr>
              <a:t>日</a:t>
            </a:r>
            <a:r>
              <a:rPr kumimoji="1" lang="en-US" altLang="ja-JP" sz="36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itchFamily="50" charset="-128"/>
              </a:rPr>
              <a:t>2</a:t>
            </a:r>
            <a:r>
              <a:rPr lang="ja-JP" altLang="en-US" sz="3600" b="1" dirty="0">
                <a:solidFill>
                  <a:srgbClr val="C00000"/>
                </a:solidFill>
                <a:latin typeface="HG丸ｺﾞｼｯｸM-PRO" panose="020F0600000000000000" pitchFamily="50" charset="-128"/>
                <a:ea typeface="HG丸ｺﾞｼｯｸM-PRO" pitchFamily="50" charset="-128"/>
              </a:rPr>
              <a:t>回</a:t>
            </a:r>
            <a:endParaRPr kumimoji="1" lang="ja-JP" altLang="en-US" sz="36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itchFamily="50" charset="-128"/>
            </a:endParaRPr>
          </a:p>
        </p:txBody>
      </p:sp>
      <p:sp>
        <p:nvSpPr>
          <p:cNvPr id="6" name="Arc 3">
            <a:extLst>
              <a:ext uri="{FF2B5EF4-FFF2-40B4-BE49-F238E27FC236}">
                <a16:creationId xmlns:a16="http://schemas.microsoft.com/office/drawing/2014/main" id="{F44BAA2F-26A7-47E2-ABFB-180FC07B0D52}"/>
              </a:ext>
            </a:extLst>
          </p:cNvPr>
          <p:cNvSpPr>
            <a:spLocks/>
          </p:cNvSpPr>
          <p:nvPr/>
        </p:nvSpPr>
        <p:spPr bwMode="auto">
          <a:xfrm>
            <a:off x="9064351" y="1393529"/>
            <a:ext cx="2960688" cy="4248150"/>
          </a:xfrm>
          <a:custGeom>
            <a:avLst/>
            <a:gdLst>
              <a:gd name="T0" fmla="*/ 0 w 22521"/>
              <a:gd name="T1" fmla="*/ 2147483647 h 42571"/>
              <a:gd name="T2" fmla="*/ 2147483647 w 22521"/>
              <a:gd name="T3" fmla="*/ 2147483647 h 42571"/>
              <a:gd name="T4" fmla="*/ 2147483647 w 22521"/>
              <a:gd name="T5" fmla="*/ 2147483647 h 42571"/>
              <a:gd name="T6" fmla="*/ 0 60000 65536"/>
              <a:gd name="T7" fmla="*/ 0 60000 65536"/>
              <a:gd name="T8" fmla="*/ 0 60000 65536"/>
            </a:gdLst>
            <a:ahLst/>
            <a:cxnLst>
              <a:cxn ang="T6">
                <a:pos x="T0" y="T1"/>
              </a:cxn>
              <a:cxn ang="T7">
                <a:pos x="T2" y="T3"/>
              </a:cxn>
              <a:cxn ang="T8">
                <a:pos x="T4" y="T5"/>
              </a:cxn>
            </a:cxnLst>
            <a:rect l="0" t="0" r="r" b="b"/>
            <a:pathLst>
              <a:path w="22521" h="42571" fill="none" extrusionOk="0">
                <a:moveTo>
                  <a:pt x="-1" y="19"/>
                </a:moveTo>
                <a:cubicBezTo>
                  <a:pt x="306" y="6"/>
                  <a:pt x="613" y="-1"/>
                  <a:pt x="921" y="0"/>
                </a:cubicBezTo>
                <a:cubicBezTo>
                  <a:pt x="12850" y="0"/>
                  <a:pt x="22521" y="9670"/>
                  <a:pt x="22521" y="21600"/>
                </a:cubicBezTo>
                <a:cubicBezTo>
                  <a:pt x="22521" y="31535"/>
                  <a:pt x="15743" y="40189"/>
                  <a:pt x="6096" y="42570"/>
                </a:cubicBezTo>
              </a:path>
              <a:path w="22521" h="42571" stroke="0" extrusionOk="0">
                <a:moveTo>
                  <a:pt x="-1" y="19"/>
                </a:moveTo>
                <a:cubicBezTo>
                  <a:pt x="306" y="6"/>
                  <a:pt x="613" y="-1"/>
                  <a:pt x="921" y="0"/>
                </a:cubicBezTo>
                <a:cubicBezTo>
                  <a:pt x="12850" y="0"/>
                  <a:pt x="22521" y="9670"/>
                  <a:pt x="22521" y="21600"/>
                </a:cubicBezTo>
                <a:cubicBezTo>
                  <a:pt x="22521" y="31535"/>
                  <a:pt x="15743" y="40189"/>
                  <a:pt x="6096" y="42570"/>
                </a:cubicBezTo>
                <a:lnTo>
                  <a:pt x="921" y="21600"/>
                </a:lnTo>
                <a:lnTo>
                  <a:pt x="-1" y="19"/>
                </a:lnTo>
                <a:close/>
              </a:path>
            </a:pathLst>
          </a:custGeom>
          <a:solidFill>
            <a:schemeClr val="tx1"/>
          </a:solidFill>
          <a:ln>
            <a:noFill/>
          </a:ln>
          <a:effectLst/>
          <a:extLst>
            <a:ext uri="{91240B29-F687-4F45-9708-019B960494DF}">
              <a14:hiddenLine xmlns:a14="http://schemas.microsoft.com/office/drawing/2010/main" w="12700">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801"/>
          </a:p>
        </p:txBody>
      </p:sp>
      <p:grpSp>
        <p:nvGrpSpPr>
          <p:cNvPr id="8" name="Group 5">
            <a:extLst>
              <a:ext uri="{FF2B5EF4-FFF2-40B4-BE49-F238E27FC236}">
                <a16:creationId xmlns:a16="http://schemas.microsoft.com/office/drawing/2014/main" id="{3A0D3189-A9A8-4BF6-994E-44AFC940FFC2}"/>
              </a:ext>
            </a:extLst>
          </p:cNvPr>
          <p:cNvGrpSpPr>
            <a:grpSpLocks/>
          </p:cNvGrpSpPr>
          <p:nvPr/>
        </p:nvGrpSpPr>
        <p:grpSpPr bwMode="auto">
          <a:xfrm>
            <a:off x="9835878" y="3530305"/>
            <a:ext cx="1571625" cy="1263714"/>
            <a:chOff x="3936" y="1872"/>
            <a:chExt cx="1584" cy="1175"/>
          </a:xfrm>
        </p:grpSpPr>
        <p:sp>
          <p:nvSpPr>
            <p:cNvPr id="9" name="Rectangle 6">
              <a:extLst>
                <a:ext uri="{FF2B5EF4-FFF2-40B4-BE49-F238E27FC236}">
                  <a16:creationId xmlns:a16="http://schemas.microsoft.com/office/drawing/2014/main" id="{47D28489-4843-42E6-A31D-10B8D879BB2E}"/>
                </a:ext>
              </a:extLst>
            </p:cNvPr>
            <p:cNvSpPr>
              <a:spLocks noChangeArrowheads="1"/>
            </p:cNvSpPr>
            <p:nvPr/>
          </p:nvSpPr>
          <p:spPr bwMode="auto">
            <a:xfrm>
              <a:off x="3936" y="1872"/>
              <a:ext cx="186" cy="429"/>
            </a:xfrm>
            <a:prstGeom prst="rect">
              <a:avLst/>
            </a:prstGeom>
            <a:solidFill>
              <a:schemeClr val="tx1"/>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endParaRPr lang="ja-JP" altLang="en-US" sz="2400">
                <a:solidFill>
                  <a:srgbClr val="3333FF"/>
                </a:solidFill>
                <a:latin typeface="HG丸ｺﾞｼｯｸM-PRO" panose="020F0600000000000000" pitchFamily="50" charset="-128"/>
                <a:ea typeface="HG丸ｺﾞｼｯｸM-PRO" panose="020F0600000000000000" pitchFamily="50" charset="-128"/>
              </a:endParaRPr>
            </a:p>
          </p:txBody>
        </p:sp>
        <p:sp>
          <p:nvSpPr>
            <p:cNvPr id="10" name="Rectangle 7">
              <a:extLst>
                <a:ext uri="{FF2B5EF4-FFF2-40B4-BE49-F238E27FC236}">
                  <a16:creationId xmlns:a16="http://schemas.microsoft.com/office/drawing/2014/main" id="{03965519-30B6-472F-AFB5-D127137254E0}"/>
                </a:ext>
              </a:extLst>
            </p:cNvPr>
            <p:cNvSpPr>
              <a:spLocks noChangeArrowheads="1"/>
            </p:cNvSpPr>
            <p:nvPr/>
          </p:nvSpPr>
          <p:spPr bwMode="auto">
            <a:xfrm>
              <a:off x="4176" y="2160"/>
              <a:ext cx="1344" cy="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ja-JP" altLang="en-US" sz="2801">
                  <a:solidFill>
                    <a:srgbClr val="3333FF"/>
                  </a:solidFill>
                  <a:latin typeface="HG丸ｺﾞｼｯｸM-PRO" panose="020F0600000000000000" pitchFamily="50" charset="-128"/>
                  <a:ea typeface="HG丸ｺﾞｼｯｸM-PRO" panose="020F0600000000000000" pitchFamily="50" charset="-128"/>
                </a:rPr>
                <a:t>　睡眠障害</a:t>
              </a:r>
            </a:p>
          </p:txBody>
        </p:sp>
      </p:grpSp>
      <p:grpSp>
        <p:nvGrpSpPr>
          <p:cNvPr id="12" name="Group 9">
            <a:extLst>
              <a:ext uri="{FF2B5EF4-FFF2-40B4-BE49-F238E27FC236}">
                <a16:creationId xmlns:a16="http://schemas.microsoft.com/office/drawing/2014/main" id="{2B2BA6BE-4398-4CCC-A8A9-75CF0052DB33}"/>
              </a:ext>
            </a:extLst>
          </p:cNvPr>
          <p:cNvGrpSpPr>
            <a:grpSpLocks/>
          </p:cNvGrpSpPr>
          <p:nvPr/>
        </p:nvGrpSpPr>
        <p:grpSpPr bwMode="auto">
          <a:xfrm>
            <a:off x="7029176" y="2477792"/>
            <a:ext cx="3437136" cy="2270189"/>
            <a:chOff x="1104" y="1200"/>
            <a:chExt cx="3467" cy="2109"/>
          </a:xfrm>
        </p:grpSpPr>
        <p:grpSp>
          <p:nvGrpSpPr>
            <p:cNvPr id="13" name="Group 10">
              <a:extLst>
                <a:ext uri="{FF2B5EF4-FFF2-40B4-BE49-F238E27FC236}">
                  <a16:creationId xmlns:a16="http://schemas.microsoft.com/office/drawing/2014/main" id="{C0F64B93-5541-495D-922C-D0F2A4C57B23}"/>
                </a:ext>
              </a:extLst>
            </p:cNvPr>
            <p:cNvGrpSpPr>
              <a:grpSpLocks/>
            </p:cNvGrpSpPr>
            <p:nvPr/>
          </p:nvGrpSpPr>
          <p:grpSpPr bwMode="auto">
            <a:xfrm>
              <a:off x="1104" y="1200"/>
              <a:ext cx="3467" cy="2109"/>
              <a:chOff x="1104" y="1200"/>
              <a:chExt cx="3467" cy="2109"/>
            </a:xfrm>
          </p:grpSpPr>
          <p:grpSp>
            <p:nvGrpSpPr>
              <p:cNvPr id="15" name="Group 11">
                <a:extLst>
                  <a:ext uri="{FF2B5EF4-FFF2-40B4-BE49-F238E27FC236}">
                    <a16:creationId xmlns:a16="http://schemas.microsoft.com/office/drawing/2014/main" id="{EDE4456E-52F8-4B27-BB82-03B89B7036BF}"/>
                  </a:ext>
                </a:extLst>
              </p:cNvPr>
              <p:cNvGrpSpPr>
                <a:grpSpLocks/>
              </p:cNvGrpSpPr>
              <p:nvPr/>
            </p:nvGrpSpPr>
            <p:grpSpPr bwMode="auto">
              <a:xfrm>
                <a:off x="1104" y="1200"/>
                <a:ext cx="3467" cy="2109"/>
                <a:chOff x="1104" y="1200"/>
                <a:chExt cx="3467" cy="2109"/>
              </a:xfrm>
            </p:grpSpPr>
            <p:sp>
              <p:nvSpPr>
                <p:cNvPr id="17" name="Rectangle 12">
                  <a:extLst>
                    <a:ext uri="{FF2B5EF4-FFF2-40B4-BE49-F238E27FC236}">
                      <a16:creationId xmlns:a16="http://schemas.microsoft.com/office/drawing/2014/main" id="{35CADDF8-A135-482A-A179-3BA9DD7927EC}"/>
                    </a:ext>
                  </a:extLst>
                </p:cNvPr>
                <p:cNvSpPr>
                  <a:spLocks noChangeArrowheads="1"/>
                </p:cNvSpPr>
                <p:nvPr/>
              </p:nvSpPr>
              <p:spPr bwMode="auto">
                <a:xfrm>
                  <a:off x="1112" y="1440"/>
                  <a:ext cx="345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脳血管, 循環器系疾患　</a:t>
                  </a:r>
                </a:p>
              </p:txBody>
            </p:sp>
            <p:sp>
              <p:nvSpPr>
                <p:cNvPr id="18" name="Rectangle 13">
                  <a:extLst>
                    <a:ext uri="{FF2B5EF4-FFF2-40B4-BE49-F238E27FC236}">
                      <a16:creationId xmlns:a16="http://schemas.microsoft.com/office/drawing/2014/main" id="{9B96B186-6E81-4FBF-BF17-E49C6E7A40D4}"/>
                    </a:ext>
                  </a:extLst>
                </p:cNvPr>
                <p:cNvSpPr>
                  <a:spLocks noChangeArrowheads="1"/>
                </p:cNvSpPr>
                <p:nvPr/>
              </p:nvSpPr>
              <p:spPr bwMode="auto">
                <a:xfrm>
                  <a:off x="1112" y="1680"/>
                  <a:ext cx="2838"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代謝, 内分泌疾患　</a:t>
                  </a:r>
                </a:p>
              </p:txBody>
            </p:sp>
            <p:sp>
              <p:nvSpPr>
                <p:cNvPr id="19" name="Rectangle 14">
                  <a:extLst>
                    <a:ext uri="{FF2B5EF4-FFF2-40B4-BE49-F238E27FC236}">
                      <a16:creationId xmlns:a16="http://schemas.microsoft.com/office/drawing/2014/main" id="{70282BA9-867E-4E57-8D62-F1142495E3A1}"/>
                    </a:ext>
                  </a:extLst>
                </p:cNvPr>
                <p:cNvSpPr>
                  <a:spLocks noChangeArrowheads="1"/>
                </p:cNvSpPr>
                <p:nvPr/>
              </p:nvSpPr>
              <p:spPr bwMode="auto">
                <a:xfrm>
                  <a:off x="1112" y="2160"/>
                  <a:ext cx="173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神経疾患　</a:t>
                  </a:r>
                </a:p>
              </p:txBody>
            </p:sp>
            <p:sp>
              <p:nvSpPr>
                <p:cNvPr id="20" name="Rectangle 15">
                  <a:extLst>
                    <a:ext uri="{FF2B5EF4-FFF2-40B4-BE49-F238E27FC236}">
                      <a16:creationId xmlns:a16="http://schemas.microsoft.com/office/drawing/2014/main" id="{0B813142-85FB-45ED-9447-F92CF86EEB16}"/>
                    </a:ext>
                  </a:extLst>
                </p:cNvPr>
                <p:cNvSpPr>
                  <a:spLocks noChangeArrowheads="1"/>
                </p:cNvSpPr>
                <p:nvPr/>
              </p:nvSpPr>
              <p:spPr bwMode="auto">
                <a:xfrm>
                  <a:off x="1129" y="2880"/>
                  <a:ext cx="2528"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身体発育, 学習　</a:t>
                  </a:r>
                </a:p>
              </p:txBody>
            </p:sp>
            <p:sp>
              <p:nvSpPr>
                <p:cNvPr id="21" name="Rectangle 16">
                  <a:extLst>
                    <a:ext uri="{FF2B5EF4-FFF2-40B4-BE49-F238E27FC236}">
                      <a16:creationId xmlns:a16="http://schemas.microsoft.com/office/drawing/2014/main" id="{2885F59E-E296-494C-A38B-65E294C9BDF8}"/>
                    </a:ext>
                  </a:extLst>
                </p:cNvPr>
                <p:cNvSpPr>
                  <a:spLocks noChangeArrowheads="1"/>
                </p:cNvSpPr>
                <p:nvPr/>
              </p:nvSpPr>
              <p:spPr bwMode="auto">
                <a:xfrm>
                  <a:off x="1112" y="2640"/>
                  <a:ext cx="204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精神科疾患　</a:t>
                  </a:r>
                </a:p>
              </p:txBody>
            </p:sp>
            <p:sp>
              <p:nvSpPr>
                <p:cNvPr id="22" name="Rectangle 17">
                  <a:extLst>
                    <a:ext uri="{FF2B5EF4-FFF2-40B4-BE49-F238E27FC236}">
                      <a16:creationId xmlns:a16="http://schemas.microsoft.com/office/drawing/2014/main" id="{33C6E183-D9ED-40E5-902B-A1A673E95641}"/>
                    </a:ext>
                  </a:extLst>
                </p:cNvPr>
                <p:cNvSpPr>
                  <a:spLocks noChangeArrowheads="1"/>
                </p:cNvSpPr>
                <p:nvPr/>
              </p:nvSpPr>
              <p:spPr bwMode="auto">
                <a:xfrm>
                  <a:off x="1104" y="1920"/>
                  <a:ext cx="204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消化器疾患　</a:t>
                  </a:r>
                </a:p>
              </p:txBody>
            </p:sp>
            <p:sp>
              <p:nvSpPr>
                <p:cNvPr id="23" name="Rectangle 18">
                  <a:extLst>
                    <a:ext uri="{FF2B5EF4-FFF2-40B4-BE49-F238E27FC236}">
                      <a16:creationId xmlns:a16="http://schemas.microsoft.com/office/drawing/2014/main" id="{09A6DE73-6EDE-4145-8939-45018600DE45}"/>
                    </a:ext>
                  </a:extLst>
                </p:cNvPr>
                <p:cNvSpPr>
                  <a:spLocks noChangeArrowheads="1"/>
                </p:cNvSpPr>
                <p:nvPr/>
              </p:nvSpPr>
              <p:spPr bwMode="auto">
                <a:xfrm>
                  <a:off x="1104" y="1200"/>
                  <a:ext cx="204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呼吸器疾患　</a:t>
                  </a:r>
                </a:p>
              </p:txBody>
            </p:sp>
            <p:sp>
              <p:nvSpPr>
                <p:cNvPr id="24" name="Rectangle 19">
                  <a:extLst>
                    <a:ext uri="{FF2B5EF4-FFF2-40B4-BE49-F238E27FC236}">
                      <a16:creationId xmlns:a16="http://schemas.microsoft.com/office/drawing/2014/main" id="{4BD13A15-9239-4733-B655-2AFE5FF3EE74}"/>
                    </a:ext>
                  </a:extLst>
                </p:cNvPr>
                <p:cNvSpPr>
                  <a:spLocks noChangeArrowheads="1"/>
                </p:cNvSpPr>
                <p:nvPr/>
              </p:nvSpPr>
              <p:spPr bwMode="auto">
                <a:xfrm>
                  <a:off x="1104" y="2400"/>
                  <a:ext cx="2049" cy="429"/>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2400">
                      <a:solidFill>
                        <a:srgbClr val="3333FF"/>
                      </a:solidFill>
                      <a:latin typeface="HG丸ｺﾞｼｯｸM-PRO" panose="020F0600000000000000" pitchFamily="50" charset="-128"/>
                      <a:ea typeface="HG丸ｺﾞｼｯｸM-PRO" panose="020F0600000000000000" pitchFamily="50" charset="-128"/>
                    </a:rPr>
                    <a:t>皮膚科疾患　</a:t>
                  </a:r>
                </a:p>
              </p:txBody>
            </p:sp>
          </p:grpSp>
          <p:sp>
            <p:nvSpPr>
              <p:cNvPr id="16" name="AutoShape 20">
                <a:extLst>
                  <a:ext uri="{FF2B5EF4-FFF2-40B4-BE49-F238E27FC236}">
                    <a16:creationId xmlns:a16="http://schemas.microsoft.com/office/drawing/2014/main" id="{E183E75A-660D-49B4-8D69-BD2752599FAD}"/>
                  </a:ext>
                </a:extLst>
              </p:cNvPr>
              <p:cNvSpPr>
                <a:spLocks noChangeArrowheads="1"/>
              </p:cNvSpPr>
              <p:nvPr/>
            </p:nvSpPr>
            <p:spPr bwMode="auto">
              <a:xfrm>
                <a:off x="2880" y="1920"/>
                <a:ext cx="768" cy="528"/>
              </a:xfrm>
              <a:prstGeom prst="leftRightArrow">
                <a:avLst>
                  <a:gd name="adj1" fmla="val 50000"/>
                  <a:gd name="adj2" fmla="val 29091"/>
                </a:avLst>
              </a:prstGeom>
              <a:noFill/>
              <a:ln w="3810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801">
                  <a:solidFill>
                    <a:srgbClr val="000000"/>
                  </a:solidFill>
                  <a:ea typeface="HG丸ｺﾞｼｯｸM-PRO" panose="020F0600000000000000" pitchFamily="50" charset="-128"/>
                </a:endParaRPr>
              </a:p>
            </p:txBody>
          </p:sp>
        </p:grpSp>
        <p:graphicFrame>
          <p:nvGraphicFramePr>
            <p:cNvPr id="14" name="Object 21">
              <a:extLst>
                <a:ext uri="{FF2B5EF4-FFF2-40B4-BE49-F238E27FC236}">
                  <a16:creationId xmlns:a16="http://schemas.microsoft.com/office/drawing/2014/main" id="{A00DF545-2C7F-498D-B818-8C05C3D33B63}"/>
                </a:ext>
              </a:extLst>
            </p:cNvPr>
            <p:cNvGraphicFramePr>
              <a:graphicFrameLocks noChangeAspect="1"/>
            </p:cNvGraphicFramePr>
            <p:nvPr/>
          </p:nvGraphicFramePr>
          <p:xfrm>
            <a:off x="2208" y="2112"/>
            <a:ext cx="464" cy="480"/>
          </p:xfrm>
          <a:graphic>
            <a:graphicData uri="http://schemas.openxmlformats.org/presentationml/2006/ole">
              <mc:AlternateContent xmlns:mc="http://schemas.openxmlformats.org/markup-compatibility/2006">
                <mc:Choice xmlns:v="urn:schemas-microsoft-com:vml" Requires="v">
                  <p:oleObj spid="_x0000_s95333" name="Photo Magic ｲﾒｰｼﾞ" r:id="rId4" imgW="2257425" imgH="3514725" progId="PhotoMag.Image.4">
                    <p:embed/>
                  </p:oleObj>
                </mc:Choice>
                <mc:Fallback>
                  <p:oleObj name="Photo Magic ｲﾒｰｼﾞ" r:id="rId4" imgW="2257425" imgH="3514725" progId="PhotoMag.Image.4">
                    <p:embed/>
                    <p:pic>
                      <p:nvPicPr>
                        <p:cNvPr id="379982"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112"/>
                          <a:ext cx="4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5" name="Object 22">
            <a:extLst>
              <a:ext uri="{FF2B5EF4-FFF2-40B4-BE49-F238E27FC236}">
                <a16:creationId xmlns:a16="http://schemas.microsoft.com/office/drawing/2014/main" id="{C8714732-DBF5-4457-A501-EC9E09509AF6}"/>
              </a:ext>
            </a:extLst>
          </p:cNvPr>
          <p:cNvGraphicFramePr>
            <a:graphicFrameLocks noChangeAspect="1"/>
          </p:cNvGraphicFramePr>
          <p:nvPr>
            <p:extLst>
              <p:ext uri="{D42A27DB-BD31-4B8C-83A1-F6EECF244321}">
                <p14:modId xmlns:p14="http://schemas.microsoft.com/office/powerpoint/2010/main" val="2271806025"/>
              </p:ext>
            </p:extLst>
          </p:nvPr>
        </p:nvGraphicFramePr>
        <p:xfrm>
          <a:off x="10788376" y="2633367"/>
          <a:ext cx="381000" cy="404813"/>
        </p:xfrm>
        <a:graphic>
          <a:graphicData uri="http://schemas.openxmlformats.org/presentationml/2006/ole">
            <mc:AlternateContent xmlns:mc="http://schemas.openxmlformats.org/markup-compatibility/2006">
              <mc:Choice xmlns:v="urn:schemas-microsoft-com:vml" Requires="v">
                <p:oleObj spid="_x0000_s95334" name="Photo Magic ｲﾒｰｼﾞ" r:id="rId6" imgW="2247900" imgH="2209800" progId="PhotoMag.Image.4">
                  <p:embed/>
                </p:oleObj>
              </mc:Choice>
              <mc:Fallback>
                <p:oleObj name="Photo Magic ｲﾒｰｼﾞ" r:id="rId6" imgW="2247900" imgH="2209800" progId="PhotoMag.Image.4">
                  <p:embed/>
                  <p:pic>
                    <p:nvPicPr>
                      <p:cNvPr id="379913"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8376" y="2633367"/>
                        <a:ext cx="381000" cy="40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 name="Object 23">
            <a:extLst>
              <a:ext uri="{FF2B5EF4-FFF2-40B4-BE49-F238E27FC236}">
                <a16:creationId xmlns:a16="http://schemas.microsoft.com/office/drawing/2014/main" id="{34CA4418-CF80-49E0-8642-16865B84306F}"/>
              </a:ext>
            </a:extLst>
          </p:cNvPr>
          <p:cNvGraphicFramePr>
            <a:graphicFrameLocks noChangeAspect="1"/>
          </p:cNvGraphicFramePr>
          <p:nvPr>
            <p:extLst>
              <p:ext uri="{D42A27DB-BD31-4B8C-83A1-F6EECF244321}">
                <p14:modId xmlns:p14="http://schemas.microsoft.com/office/powerpoint/2010/main" val="317133274"/>
              </p:ext>
            </p:extLst>
          </p:nvPr>
        </p:nvGraphicFramePr>
        <p:xfrm>
          <a:off x="10407378" y="2633368"/>
          <a:ext cx="320675" cy="517525"/>
        </p:xfrm>
        <a:graphic>
          <a:graphicData uri="http://schemas.openxmlformats.org/presentationml/2006/ole">
            <mc:AlternateContent xmlns:mc="http://schemas.openxmlformats.org/markup-compatibility/2006">
              <mc:Choice xmlns:v="urn:schemas-microsoft-com:vml" Requires="v">
                <p:oleObj spid="_x0000_s95335" name="Photo Magic ｲﾒｰｼﾞ" r:id="rId8" imgW="2162175" imgH="3200400" progId="PhotoMag.Image.4">
                  <p:embed/>
                </p:oleObj>
              </mc:Choice>
              <mc:Fallback>
                <p:oleObj name="Photo Magic ｲﾒｰｼﾞ" r:id="rId8" imgW="2162175" imgH="3200400" progId="PhotoMag.Image.4">
                  <p:embed/>
                  <p:pic>
                    <p:nvPicPr>
                      <p:cNvPr id="379914"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07378" y="2633368"/>
                        <a:ext cx="320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 name="Oval 27">
            <a:extLst>
              <a:ext uri="{FF2B5EF4-FFF2-40B4-BE49-F238E27FC236}">
                <a16:creationId xmlns:a16="http://schemas.microsoft.com/office/drawing/2014/main" id="{A69FD36C-FC2A-4A52-9165-8B49904B412D}"/>
              </a:ext>
            </a:extLst>
          </p:cNvPr>
          <p:cNvSpPr>
            <a:spLocks noChangeArrowheads="1"/>
          </p:cNvSpPr>
          <p:nvPr/>
        </p:nvSpPr>
        <p:spPr bwMode="auto">
          <a:xfrm>
            <a:off x="6362426" y="1341141"/>
            <a:ext cx="5710238" cy="4445000"/>
          </a:xfrm>
          <a:prstGeom prst="ellipse">
            <a:avLst/>
          </a:prstGeom>
          <a:solidFill>
            <a:srgbClr val="FFCC99"/>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801">
              <a:solidFill>
                <a:srgbClr val="000000"/>
              </a:solidFill>
              <a:ea typeface="HG丸ｺﾞｼｯｸM-PRO" panose="020F0600000000000000" pitchFamily="50" charset="-128"/>
            </a:endParaRPr>
          </a:p>
        </p:txBody>
      </p:sp>
      <p:pic>
        <p:nvPicPr>
          <p:cNvPr id="29" name="Picture 95" descr="C:\Users\SHINTARO\AppData\Local\Microsoft\Windows\Temporary Internet Files\Content.IE5\HO3SANKG\MC900232431[1].wmf">
            <a:extLst>
              <a:ext uri="{FF2B5EF4-FFF2-40B4-BE49-F238E27FC236}">
                <a16:creationId xmlns:a16="http://schemas.microsoft.com/office/drawing/2014/main" id="{F45F9694-19B2-4C86-8B2F-CF192BB206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3639" y="4332570"/>
            <a:ext cx="12398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6" descr="C:\Users\SHINTARO\AppData\Local\Microsoft\Windows\Temporary Internet Files\Content.IE5\8B2OIV0P\MC900232988[1].wmf">
            <a:extLst>
              <a:ext uri="{FF2B5EF4-FFF2-40B4-BE49-F238E27FC236}">
                <a16:creationId xmlns:a16="http://schemas.microsoft.com/office/drawing/2014/main" id="{2CFD9DAE-596D-48CF-90DC-2E3F5E9112A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57101" y="3109031"/>
            <a:ext cx="119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正方形/長方形 95">
            <a:extLst>
              <a:ext uri="{FF2B5EF4-FFF2-40B4-BE49-F238E27FC236}">
                <a16:creationId xmlns:a16="http://schemas.microsoft.com/office/drawing/2014/main" id="{31FEA3FD-8E22-4A40-97D3-E9BB201215E6}"/>
              </a:ext>
            </a:extLst>
          </p:cNvPr>
          <p:cNvSpPr/>
          <p:nvPr/>
        </p:nvSpPr>
        <p:spPr>
          <a:xfrm>
            <a:off x="8861153" y="5410514"/>
            <a:ext cx="527709" cy="461665"/>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12</a:t>
            </a:r>
            <a:endParaRPr lang="ja-JP" altLang="en-US" b="1" dirty="0">
              <a:latin typeface="Arial" panose="020B0604020202020204" pitchFamily="34" charset="0"/>
              <a:cs typeface="Arial" panose="020B0604020202020204" pitchFamily="34" charset="0"/>
            </a:endParaRPr>
          </a:p>
        </p:txBody>
      </p:sp>
      <p:sp>
        <p:nvSpPr>
          <p:cNvPr id="99" name="部分円 98">
            <a:extLst>
              <a:ext uri="{FF2B5EF4-FFF2-40B4-BE49-F238E27FC236}">
                <a16:creationId xmlns:a16="http://schemas.microsoft.com/office/drawing/2014/main" id="{B3DF31F1-3405-4193-8FA3-30F8DA1CBB3F}"/>
              </a:ext>
            </a:extLst>
          </p:cNvPr>
          <p:cNvSpPr/>
          <p:nvPr/>
        </p:nvSpPr>
        <p:spPr bwMode="auto">
          <a:xfrm>
            <a:off x="6362426" y="1320792"/>
            <a:ext cx="5710238" cy="4349854"/>
          </a:xfrm>
          <a:prstGeom prst="pie">
            <a:avLst>
              <a:gd name="adj1" fmla="val 11920306"/>
              <a:gd name="adj2" fmla="val 52119"/>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7" name="AutoShape 4">
            <a:extLst>
              <a:ext uri="{FF2B5EF4-FFF2-40B4-BE49-F238E27FC236}">
                <a16:creationId xmlns:a16="http://schemas.microsoft.com/office/drawing/2014/main" id="{4ADBB2A5-2607-4FEA-A8F4-BA14A7F29E30}"/>
              </a:ext>
            </a:extLst>
          </p:cNvPr>
          <p:cNvSpPr>
            <a:spLocks noChangeArrowheads="1"/>
          </p:cNvSpPr>
          <p:nvPr/>
        </p:nvSpPr>
        <p:spPr bwMode="auto">
          <a:xfrm>
            <a:off x="9881802" y="1582565"/>
            <a:ext cx="430325" cy="575680"/>
          </a:xfrm>
          <a:prstGeom prst="moon">
            <a:avLst>
              <a:gd name="adj" fmla="val 50000"/>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801">
              <a:solidFill>
                <a:srgbClr val="000000"/>
              </a:solidFill>
              <a:ea typeface="HG丸ｺﾞｼｯｸM-PRO" panose="020F0600000000000000" pitchFamily="50" charset="-128"/>
            </a:endParaRPr>
          </a:p>
        </p:txBody>
      </p:sp>
      <p:grpSp>
        <p:nvGrpSpPr>
          <p:cNvPr id="106" name="グループ化 105">
            <a:extLst>
              <a:ext uri="{FF2B5EF4-FFF2-40B4-BE49-F238E27FC236}">
                <a16:creationId xmlns:a16="http://schemas.microsoft.com/office/drawing/2014/main" id="{A153A56C-DC04-46A5-B3D8-328E9E74688F}"/>
              </a:ext>
            </a:extLst>
          </p:cNvPr>
          <p:cNvGrpSpPr/>
          <p:nvPr/>
        </p:nvGrpSpPr>
        <p:grpSpPr>
          <a:xfrm>
            <a:off x="7942127" y="2235007"/>
            <a:ext cx="2487883" cy="2552314"/>
            <a:chOff x="7834546" y="2366113"/>
            <a:chExt cx="2156002" cy="2128176"/>
          </a:xfrm>
        </p:grpSpPr>
        <p:grpSp>
          <p:nvGrpSpPr>
            <p:cNvPr id="105" name="グループ化 104">
              <a:extLst>
                <a:ext uri="{FF2B5EF4-FFF2-40B4-BE49-F238E27FC236}">
                  <a16:creationId xmlns:a16="http://schemas.microsoft.com/office/drawing/2014/main" id="{AF079973-1A09-4DE3-A122-4CB98562999D}"/>
                </a:ext>
              </a:extLst>
            </p:cNvPr>
            <p:cNvGrpSpPr/>
            <p:nvPr/>
          </p:nvGrpSpPr>
          <p:grpSpPr>
            <a:xfrm>
              <a:off x="7834546" y="2370311"/>
              <a:ext cx="2156002" cy="2123978"/>
              <a:chOff x="7834546" y="2370311"/>
              <a:chExt cx="2156002" cy="2123978"/>
            </a:xfrm>
          </p:grpSpPr>
          <p:sp>
            <p:nvSpPr>
              <p:cNvPr id="100" name="アーチ 99">
                <a:extLst>
                  <a:ext uri="{FF2B5EF4-FFF2-40B4-BE49-F238E27FC236}">
                    <a16:creationId xmlns:a16="http://schemas.microsoft.com/office/drawing/2014/main" id="{1F72F3AA-0EB4-4D10-BF7C-97D611434E9A}"/>
                  </a:ext>
                </a:extLst>
              </p:cNvPr>
              <p:cNvSpPr/>
              <p:nvPr/>
            </p:nvSpPr>
            <p:spPr bwMode="auto">
              <a:xfrm>
                <a:off x="7834546" y="2378074"/>
                <a:ext cx="2141829" cy="2116215"/>
              </a:xfrm>
              <a:prstGeom prst="blockArc">
                <a:avLst>
                  <a:gd name="adj1" fmla="val 11003307"/>
                  <a:gd name="adj2" fmla="val 16596475"/>
                  <a:gd name="adj3" fmla="val 18791"/>
                </a:avLst>
              </a:prstGeom>
              <a:gradFill flip="none" rotWithShape="1">
                <a:gsLst>
                  <a:gs pos="0">
                    <a:srgbClr val="FF0000"/>
                  </a:gs>
                  <a:gs pos="62000">
                    <a:schemeClr val="accent6"/>
                  </a:gs>
                  <a:gs pos="16800">
                    <a:srgbClr val="FF3300"/>
                  </a:gs>
                  <a:gs pos="38000">
                    <a:srgbClr val="FFFF00"/>
                  </a:gs>
                </a:gsLst>
                <a:lin ang="189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02" name="アーチ 101">
                <a:extLst>
                  <a:ext uri="{FF2B5EF4-FFF2-40B4-BE49-F238E27FC236}">
                    <a16:creationId xmlns:a16="http://schemas.microsoft.com/office/drawing/2014/main" id="{E5806569-0743-4A0E-A3CF-79C4E0391810}"/>
                  </a:ext>
                </a:extLst>
              </p:cNvPr>
              <p:cNvSpPr/>
              <p:nvPr/>
            </p:nvSpPr>
            <p:spPr bwMode="auto">
              <a:xfrm rot="247049">
                <a:off x="7896347" y="2387329"/>
                <a:ext cx="2094201" cy="2095640"/>
              </a:xfrm>
              <a:prstGeom prst="blockArc">
                <a:avLst>
                  <a:gd name="adj1" fmla="val 15991272"/>
                  <a:gd name="adj2" fmla="val 564262"/>
                  <a:gd name="adj3" fmla="val 19205"/>
                </a:avLst>
              </a:prstGeom>
              <a:gradFill flip="none" rotWithShape="1">
                <a:gsLst>
                  <a:gs pos="0">
                    <a:schemeClr val="accent2">
                      <a:lumMod val="75000"/>
                    </a:schemeClr>
                  </a:gs>
                  <a:gs pos="70000">
                    <a:schemeClr val="accent6"/>
                  </a:gs>
                  <a:gs pos="100000">
                    <a:srgbClr val="FFFF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03" name="アーチ 102">
                <a:extLst>
                  <a:ext uri="{FF2B5EF4-FFF2-40B4-BE49-F238E27FC236}">
                    <a16:creationId xmlns:a16="http://schemas.microsoft.com/office/drawing/2014/main" id="{A4B7D656-D631-4C4F-B4DA-E85532F9BA51}"/>
                  </a:ext>
                </a:extLst>
              </p:cNvPr>
              <p:cNvSpPr/>
              <p:nvPr/>
            </p:nvSpPr>
            <p:spPr bwMode="auto">
              <a:xfrm rot="247049">
                <a:off x="7910957" y="2370311"/>
                <a:ext cx="2068659" cy="2087087"/>
              </a:xfrm>
              <a:prstGeom prst="blockArc">
                <a:avLst>
                  <a:gd name="adj1" fmla="val 630647"/>
                  <a:gd name="adj2" fmla="val 6299722"/>
                  <a:gd name="adj3" fmla="val 19908"/>
                </a:avLst>
              </a:prstGeom>
              <a:gradFill flip="none" rotWithShape="1">
                <a:gsLst>
                  <a:gs pos="0">
                    <a:srgbClr val="FFFF00"/>
                  </a:gs>
                  <a:gs pos="36000">
                    <a:srgbClr val="FF3300"/>
                  </a:gs>
                  <a:gs pos="0">
                    <a:srgbClr val="FF3300"/>
                  </a:gs>
                  <a:gs pos="100000">
                    <a:srgbClr val="FFFF00"/>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grpSp>
        <p:sp>
          <p:nvSpPr>
            <p:cNvPr id="104" name="アーチ 103">
              <a:extLst>
                <a:ext uri="{FF2B5EF4-FFF2-40B4-BE49-F238E27FC236}">
                  <a16:creationId xmlns:a16="http://schemas.microsoft.com/office/drawing/2014/main" id="{A364BE04-D2C0-423E-AE5C-4DB156297FAD}"/>
                </a:ext>
              </a:extLst>
            </p:cNvPr>
            <p:cNvSpPr/>
            <p:nvPr/>
          </p:nvSpPr>
          <p:spPr bwMode="auto">
            <a:xfrm rot="3970042">
              <a:off x="7845885" y="2356899"/>
              <a:ext cx="2068659" cy="2087087"/>
            </a:xfrm>
            <a:prstGeom prst="blockArc">
              <a:avLst>
                <a:gd name="adj1" fmla="val 1043726"/>
                <a:gd name="adj2" fmla="val 6966562"/>
                <a:gd name="adj3" fmla="val 18926"/>
              </a:avLst>
            </a:prstGeom>
            <a:gradFill flip="none" rotWithShape="1">
              <a:gsLst>
                <a:gs pos="84068">
                  <a:srgbClr val="FF3300"/>
                </a:gs>
                <a:gs pos="44000">
                  <a:srgbClr val="FF3300"/>
                </a:gs>
                <a:gs pos="1000">
                  <a:srgbClr val="FF3300"/>
                </a:gs>
                <a:gs pos="53000">
                  <a:srgbClr val="FFFF00"/>
                </a:gs>
                <a:gs pos="62000">
                  <a:schemeClr val="accent6"/>
                </a:gs>
                <a:gs pos="98000">
                  <a:srgbClr val="FF3300"/>
                </a:gs>
                <a:gs pos="71000">
                  <a:srgbClr val="FFFF00"/>
                </a:gs>
              </a:gsLst>
              <a:lin ang="195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dirty="0">
                <a:ln>
                  <a:noFill/>
                </a:ln>
                <a:solidFill>
                  <a:schemeClr val="tx1"/>
                </a:solidFill>
                <a:effectLst/>
                <a:latin typeface="Times New Roman" pitchFamily="18" charset="0"/>
                <a:ea typeface="HG丸ｺﾞｼｯｸM-PRO" pitchFamily="50" charset="-128"/>
              </a:endParaRPr>
            </a:p>
          </p:txBody>
        </p:sp>
      </p:grpSp>
      <p:sp>
        <p:nvSpPr>
          <p:cNvPr id="11" name="AutoShape 8">
            <a:extLst>
              <a:ext uri="{FF2B5EF4-FFF2-40B4-BE49-F238E27FC236}">
                <a16:creationId xmlns:a16="http://schemas.microsoft.com/office/drawing/2014/main" id="{D330F164-6305-4E92-840E-1F04B21D7FC8}"/>
              </a:ext>
            </a:extLst>
          </p:cNvPr>
          <p:cNvSpPr>
            <a:spLocks noChangeArrowheads="1"/>
          </p:cNvSpPr>
          <p:nvPr/>
        </p:nvSpPr>
        <p:spPr bwMode="auto">
          <a:xfrm>
            <a:off x="8815185" y="4783657"/>
            <a:ext cx="697241" cy="671931"/>
          </a:xfrm>
          <a:prstGeom prst="sun">
            <a:avLst>
              <a:gd name="adj" fmla="val 25000"/>
            </a:avLst>
          </a:prstGeom>
          <a:solidFill>
            <a:srgbClr val="FF9900"/>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endParaRPr lang="ja-JP" altLang="en-US" sz="2801">
              <a:solidFill>
                <a:srgbClr val="000000"/>
              </a:solidFill>
              <a:ea typeface="HG丸ｺﾞｼｯｸM-PRO" panose="020F0600000000000000" pitchFamily="50" charset="-128"/>
            </a:endParaRPr>
          </a:p>
        </p:txBody>
      </p:sp>
      <p:pic>
        <p:nvPicPr>
          <p:cNvPr id="87" name="図 93">
            <a:extLst>
              <a:ext uri="{FF2B5EF4-FFF2-40B4-BE49-F238E27FC236}">
                <a16:creationId xmlns:a16="http://schemas.microsoft.com/office/drawing/2014/main" id="{4C2A710A-10C2-4F6C-9B93-E0D2432F430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7112" y="1562140"/>
            <a:ext cx="595559" cy="57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グループ化 102">
            <a:extLst>
              <a:ext uri="{FF2B5EF4-FFF2-40B4-BE49-F238E27FC236}">
                <a16:creationId xmlns:a16="http://schemas.microsoft.com/office/drawing/2014/main" id="{0C364926-4E3F-4EB9-914A-A1D4E0A0F54E}"/>
              </a:ext>
            </a:extLst>
          </p:cNvPr>
          <p:cNvGrpSpPr>
            <a:grpSpLocks/>
          </p:cNvGrpSpPr>
          <p:nvPr/>
        </p:nvGrpSpPr>
        <p:grpSpPr bwMode="auto">
          <a:xfrm>
            <a:off x="9600307" y="2593681"/>
            <a:ext cx="2144428" cy="948107"/>
            <a:chOff x="474126" y="3311185"/>
            <a:chExt cx="8441274" cy="1682464"/>
          </a:xfrm>
        </p:grpSpPr>
        <p:sp>
          <p:nvSpPr>
            <p:cNvPr id="32" name="Line 1028">
              <a:extLst>
                <a:ext uri="{FF2B5EF4-FFF2-40B4-BE49-F238E27FC236}">
                  <a16:creationId xmlns:a16="http://schemas.microsoft.com/office/drawing/2014/main" id="{90A40D6F-D0F2-4402-A126-66D0A729E51D}"/>
                </a:ext>
              </a:extLst>
            </p:cNvPr>
            <p:cNvSpPr>
              <a:spLocks noChangeShapeType="1"/>
            </p:cNvSpPr>
            <p:nvPr/>
          </p:nvSpPr>
          <p:spPr bwMode="auto">
            <a:xfrm>
              <a:off x="2833688" y="3924300"/>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3" name="Line 1029">
              <a:extLst>
                <a:ext uri="{FF2B5EF4-FFF2-40B4-BE49-F238E27FC236}">
                  <a16:creationId xmlns:a16="http://schemas.microsoft.com/office/drawing/2014/main" id="{942306AD-099C-4F06-962F-7ED9D07E90E9}"/>
                </a:ext>
              </a:extLst>
            </p:cNvPr>
            <p:cNvSpPr>
              <a:spLocks noChangeShapeType="1"/>
            </p:cNvSpPr>
            <p:nvPr/>
          </p:nvSpPr>
          <p:spPr bwMode="auto">
            <a:xfrm>
              <a:off x="2833688" y="4175125"/>
              <a:ext cx="200025"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4" name="Text Box 1030">
              <a:extLst>
                <a:ext uri="{FF2B5EF4-FFF2-40B4-BE49-F238E27FC236}">
                  <a16:creationId xmlns:a16="http://schemas.microsoft.com/office/drawing/2014/main" id="{1CFEA619-0FC2-4373-BC9C-F31E21D3030D}"/>
                </a:ext>
              </a:extLst>
            </p:cNvPr>
            <p:cNvSpPr txBox="1">
              <a:spLocks noChangeArrowheads="1"/>
            </p:cNvSpPr>
            <p:nvPr/>
          </p:nvSpPr>
          <p:spPr bwMode="auto">
            <a:xfrm>
              <a:off x="474126" y="3983039"/>
              <a:ext cx="2550291" cy="4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latin typeface="Trebuchet MS" panose="020B0603020202020204" pitchFamily="34" charset="0"/>
                </a:rPr>
                <a:t>stage2</a:t>
              </a:r>
            </a:p>
          </p:txBody>
        </p:sp>
        <p:sp>
          <p:nvSpPr>
            <p:cNvPr id="35" name="Line 1033">
              <a:extLst>
                <a:ext uri="{FF2B5EF4-FFF2-40B4-BE49-F238E27FC236}">
                  <a16:creationId xmlns:a16="http://schemas.microsoft.com/office/drawing/2014/main" id="{7615245A-3448-4766-98F9-3AA765C47C29}"/>
                </a:ext>
              </a:extLst>
            </p:cNvPr>
            <p:cNvSpPr>
              <a:spLocks noChangeShapeType="1"/>
            </p:cNvSpPr>
            <p:nvPr/>
          </p:nvSpPr>
          <p:spPr bwMode="auto">
            <a:xfrm>
              <a:off x="3036888" y="4200525"/>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6" name="Line 1034">
              <a:extLst>
                <a:ext uri="{FF2B5EF4-FFF2-40B4-BE49-F238E27FC236}">
                  <a16:creationId xmlns:a16="http://schemas.microsoft.com/office/drawing/2014/main" id="{84E646D9-C462-486F-BE2A-815CD0E3EBFB}"/>
                </a:ext>
              </a:extLst>
            </p:cNvPr>
            <p:cNvSpPr>
              <a:spLocks noChangeShapeType="1"/>
            </p:cNvSpPr>
            <p:nvPr/>
          </p:nvSpPr>
          <p:spPr bwMode="auto">
            <a:xfrm>
              <a:off x="3036888" y="4451350"/>
              <a:ext cx="26670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7" name="Line 1035">
              <a:extLst>
                <a:ext uri="{FF2B5EF4-FFF2-40B4-BE49-F238E27FC236}">
                  <a16:creationId xmlns:a16="http://schemas.microsoft.com/office/drawing/2014/main" id="{F325EF7F-9D39-405C-909D-577C6F202D71}"/>
                </a:ext>
              </a:extLst>
            </p:cNvPr>
            <p:cNvSpPr>
              <a:spLocks noChangeShapeType="1"/>
            </p:cNvSpPr>
            <p:nvPr/>
          </p:nvSpPr>
          <p:spPr bwMode="auto">
            <a:xfrm>
              <a:off x="3303588" y="4451350"/>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8" name="Line 1036">
              <a:extLst>
                <a:ext uri="{FF2B5EF4-FFF2-40B4-BE49-F238E27FC236}">
                  <a16:creationId xmlns:a16="http://schemas.microsoft.com/office/drawing/2014/main" id="{4271D7C9-333E-4667-B210-773668A6853B}"/>
                </a:ext>
              </a:extLst>
            </p:cNvPr>
            <p:cNvSpPr>
              <a:spLocks noChangeShapeType="1"/>
            </p:cNvSpPr>
            <p:nvPr/>
          </p:nvSpPr>
          <p:spPr bwMode="auto">
            <a:xfrm>
              <a:off x="3303588" y="4702175"/>
              <a:ext cx="40640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39" name="Text Box 1037">
              <a:extLst>
                <a:ext uri="{FF2B5EF4-FFF2-40B4-BE49-F238E27FC236}">
                  <a16:creationId xmlns:a16="http://schemas.microsoft.com/office/drawing/2014/main" id="{4B24058C-EDAA-4273-8291-B3696A4D851E}"/>
                </a:ext>
              </a:extLst>
            </p:cNvPr>
            <p:cNvSpPr txBox="1">
              <a:spLocks noChangeArrowheads="1"/>
            </p:cNvSpPr>
            <p:nvPr/>
          </p:nvSpPr>
          <p:spPr bwMode="auto">
            <a:xfrm>
              <a:off x="474126" y="4251326"/>
              <a:ext cx="2550291" cy="4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latin typeface="Trebuchet MS" panose="020B0603020202020204" pitchFamily="34" charset="0"/>
                </a:rPr>
                <a:t>stage3</a:t>
              </a:r>
            </a:p>
          </p:txBody>
        </p:sp>
        <p:sp>
          <p:nvSpPr>
            <p:cNvPr id="40" name="Text Box 1039">
              <a:extLst>
                <a:ext uri="{FF2B5EF4-FFF2-40B4-BE49-F238E27FC236}">
                  <a16:creationId xmlns:a16="http://schemas.microsoft.com/office/drawing/2014/main" id="{7BCEF15F-301A-48BB-BC79-C1374A38151A}"/>
                </a:ext>
              </a:extLst>
            </p:cNvPr>
            <p:cNvSpPr txBox="1">
              <a:spLocks noChangeArrowheads="1"/>
            </p:cNvSpPr>
            <p:nvPr/>
          </p:nvSpPr>
          <p:spPr bwMode="auto">
            <a:xfrm>
              <a:off x="474126" y="4502150"/>
              <a:ext cx="2550291" cy="4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latin typeface="Trebuchet MS" panose="020B0603020202020204" pitchFamily="34" charset="0"/>
                </a:rPr>
                <a:t>stage4</a:t>
              </a:r>
            </a:p>
          </p:txBody>
        </p:sp>
        <p:sp>
          <p:nvSpPr>
            <p:cNvPr id="41" name="Line 1043">
              <a:extLst>
                <a:ext uri="{FF2B5EF4-FFF2-40B4-BE49-F238E27FC236}">
                  <a16:creationId xmlns:a16="http://schemas.microsoft.com/office/drawing/2014/main" id="{52F7E53A-9BD8-434D-9197-01DDACF72255}"/>
                </a:ext>
              </a:extLst>
            </p:cNvPr>
            <p:cNvSpPr>
              <a:spLocks noChangeShapeType="1"/>
            </p:cNvSpPr>
            <p:nvPr/>
          </p:nvSpPr>
          <p:spPr bwMode="auto">
            <a:xfrm>
              <a:off x="2555875" y="3941763"/>
              <a:ext cx="269875"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42" name="Text Box 1045">
              <a:extLst>
                <a:ext uri="{FF2B5EF4-FFF2-40B4-BE49-F238E27FC236}">
                  <a16:creationId xmlns:a16="http://schemas.microsoft.com/office/drawing/2014/main" id="{1B2C0597-9A4C-4AA4-89FF-E8F1958D34CF}"/>
                </a:ext>
              </a:extLst>
            </p:cNvPr>
            <p:cNvSpPr txBox="1">
              <a:spLocks noChangeArrowheads="1"/>
            </p:cNvSpPr>
            <p:nvPr/>
          </p:nvSpPr>
          <p:spPr bwMode="auto">
            <a:xfrm>
              <a:off x="482066" y="3732213"/>
              <a:ext cx="2550291" cy="4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6" rIns="91412" bIns="457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latin typeface="Trebuchet MS" panose="020B0603020202020204" pitchFamily="34" charset="0"/>
                </a:rPr>
                <a:t>stage1</a:t>
              </a:r>
            </a:p>
          </p:txBody>
        </p:sp>
        <p:sp>
          <p:nvSpPr>
            <p:cNvPr id="43" name="Line 1046">
              <a:extLst>
                <a:ext uri="{FF2B5EF4-FFF2-40B4-BE49-F238E27FC236}">
                  <a16:creationId xmlns:a16="http://schemas.microsoft.com/office/drawing/2014/main" id="{5213BA0A-EC2C-4F7F-8586-2ED6FE65ACC5}"/>
                </a:ext>
              </a:extLst>
            </p:cNvPr>
            <p:cNvSpPr>
              <a:spLocks noChangeShapeType="1"/>
            </p:cNvSpPr>
            <p:nvPr/>
          </p:nvSpPr>
          <p:spPr bwMode="auto">
            <a:xfrm>
              <a:off x="2555875" y="3357563"/>
              <a:ext cx="0" cy="58420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44" name="Line 1059">
              <a:extLst>
                <a:ext uri="{FF2B5EF4-FFF2-40B4-BE49-F238E27FC236}">
                  <a16:creationId xmlns:a16="http://schemas.microsoft.com/office/drawing/2014/main" id="{9A98C725-58CC-430F-AD05-9C3FA3815EC3}"/>
                </a:ext>
              </a:extLst>
            </p:cNvPr>
            <p:cNvSpPr>
              <a:spLocks noChangeShapeType="1"/>
            </p:cNvSpPr>
            <p:nvPr/>
          </p:nvSpPr>
          <p:spPr bwMode="auto">
            <a:xfrm flipV="1">
              <a:off x="3709988" y="3783013"/>
              <a:ext cx="0" cy="919162"/>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45" name="Text Box 1061">
              <a:extLst>
                <a:ext uri="{FF2B5EF4-FFF2-40B4-BE49-F238E27FC236}">
                  <a16:creationId xmlns:a16="http://schemas.microsoft.com/office/drawing/2014/main" id="{6E7D8502-5610-450A-943F-6EC7D07CDDD0}"/>
                </a:ext>
              </a:extLst>
            </p:cNvPr>
            <p:cNvSpPr txBox="1">
              <a:spLocks noChangeArrowheads="1"/>
            </p:cNvSpPr>
            <p:nvPr/>
          </p:nvSpPr>
          <p:spPr bwMode="auto">
            <a:xfrm>
              <a:off x="4119564" y="3311185"/>
              <a:ext cx="3505205" cy="49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pPr>
              <a:r>
                <a:rPr lang="en-US" altLang="ja-JP" sz="1200" b="1">
                  <a:solidFill>
                    <a:srgbClr val="FFFFFF"/>
                  </a:solidFill>
                  <a:latin typeface="Trebuchet MS" panose="020B0603020202020204" pitchFamily="34" charset="0"/>
                </a:rPr>
                <a:t>stageREM</a:t>
              </a:r>
            </a:p>
          </p:txBody>
        </p:sp>
        <p:sp>
          <p:nvSpPr>
            <p:cNvPr id="46" name="Line 1062">
              <a:extLst>
                <a:ext uri="{FF2B5EF4-FFF2-40B4-BE49-F238E27FC236}">
                  <a16:creationId xmlns:a16="http://schemas.microsoft.com/office/drawing/2014/main" id="{CF9AD041-3CCC-4B9C-8CC2-128AAB1D19DF}"/>
                </a:ext>
              </a:extLst>
            </p:cNvPr>
            <p:cNvSpPr>
              <a:spLocks noChangeShapeType="1"/>
            </p:cNvSpPr>
            <p:nvPr/>
          </p:nvSpPr>
          <p:spPr bwMode="auto">
            <a:xfrm flipH="1">
              <a:off x="3921120" y="3589337"/>
              <a:ext cx="384972" cy="85725"/>
            </a:xfrm>
            <a:prstGeom prst="line">
              <a:avLst/>
            </a:prstGeom>
            <a:noFill/>
            <a:ln w="12700">
              <a:solidFill>
                <a:schemeClr val="bg1"/>
              </a:solidFill>
              <a:miter lim="800000"/>
              <a:headEnd/>
              <a:tailEnd type="triangle" w="med" len="med"/>
            </a:ln>
            <a:extLst>
              <a:ext uri="{909E8E84-426E-40DD-AFC4-6F175D3DCCD1}">
                <a14:hiddenFill xmlns:a14="http://schemas.microsoft.com/office/drawing/2010/main">
                  <a:noFill/>
                </a14:hiddenFill>
              </a:ext>
            </a:extLst>
          </p:spPr>
          <p:txBody>
            <a:bodyPr wrap="none" lIns="91412" tIns="45706" rIns="91412" bIns="45706"/>
            <a:lstStyle/>
            <a:p>
              <a:endParaRPr lang="ja-JP" altLang="en-US" sz="1200" b="1"/>
            </a:p>
          </p:txBody>
        </p:sp>
        <p:sp>
          <p:nvSpPr>
            <p:cNvPr id="47" name="Line 1063">
              <a:extLst>
                <a:ext uri="{FF2B5EF4-FFF2-40B4-BE49-F238E27FC236}">
                  <a16:creationId xmlns:a16="http://schemas.microsoft.com/office/drawing/2014/main" id="{EB4C1E3F-5671-499F-9156-FE4A6B64C5BE}"/>
                </a:ext>
              </a:extLst>
            </p:cNvPr>
            <p:cNvSpPr>
              <a:spLocks noChangeShapeType="1"/>
            </p:cNvSpPr>
            <p:nvPr/>
          </p:nvSpPr>
          <p:spPr bwMode="auto">
            <a:xfrm>
              <a:off x="3935413" y="3949700"/>
              <a:ext cx="269875"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48" name="Line 1064">
              <a:extLst>
                <a:ext uri="{FF2B5EF4-FFF2-40B4-BE49-F238E27FC236}">
                  <a16:creationId xmlns:a16="http://schemas.microsoft.com/office/drawing/2014/main" id="{F5409FA2-67D6-4E92-876D-7762616DD4DB}"/>
                </a:ext>
              </a:extLst>
            </p:cNvPr>
            <p:cNvSpPr>
              <a:spLocks noChangeShapeType="1"/>
            </p:cNvSpPr>
            <p:nvPr/>
          </p:nvSpPr>
          <p:spPr bwMode="auto">
            <a:xfrm>
              <a:off x="4205288" y="4175125"/>
              <a:ext cx="201612"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49" name="Line 1065">
              <a:extLst>
                <a:ext uri="{FF2B5EF4-FFF2-40B4-BE49-F238E27FC236}">
                  <a16:creationId xmlns:a16="http://schemas.microsoft.com/office/drawing/2014/main" id="{95CF221C-818E-4D44-B3EF-A01F2654327B}"/>
                </a:ext>
              </a:extLst>
            </p:cNvPr>
            <p:cNvSpPr>
              <a:spLocks noChangeShapeType="1"/>
            </p:cNvSpPr>
            <p:nvPr/>
          </p:nvSpPr>
          <p:spPr bwMode="auto">
            <a:xfrm>
              <a:off x="4406900" y="4443413"/>
              <a:ext cx="269875"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0" name="Line 1068">
              <a:extLst>
                <a:ext uri="{FF2B5EF4-FFF2-40B4-BE49-F238E27FC236}">
                  <a16:creationId xmlns:a16="http://schemas.microsoft.com/office/drawing/2014/main" id="{4A3AC2C9-6430-43AB-9F9A-6AD72F65ECD4}"/>
                </a:ext>
              </a:extLst>
            </p:cNvPr>
            <p:cNvSpPr>
              <a:spLocks noChangeShapeType="1"/>
            </p:cNvSpPr>
            <p:nvPr/>
          </p:nvSpPr>
          <p:spPr bwMode="auto">
            <a:xfrm>
              <a:off x="3935413" y="3783013"/>
              <a:ext cx="0" cy="166687"/>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1" name="Line 1070">
              <a:extLst>
                <a:ext uri="{FF2B5EF4-FFF2-40B4-BE49-F238E27FC236}">
                  <a16:creationId xmlns:a16="http://schemas.microsoft.com/office/drawing/2014/main" id="{67EE2566-79CF-4481-8AC4-46087C28C39E}"/>
                </a:ext>
              </a:extLst>
            </p:cNvPr>
            <p:cNvSpPr>
              <a:spLocks noChangeShapeType="1"/>
            </p:cNvSpPr>
            <p:nvPr/>
          </p:nvSpPr>
          <p:spPr bwMode="auto">
            <a:xfrm>
              <a:off x="4406900" y="4175125"/>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2" name="Line 1071">
              <a:extLst>
                <a:ext uri="{FF2B5EF4-FFF2-40B4-BE49-F238E27FC236}">
                  <a16:creationId xmlns:a16="http://schemas.microsoft.com/office/drawing/2014/main" id="{6E5A389C-E8FC-4EDD-BDB9-357DAF973DED}"/>
                </a:ext>
              </a:extLst>
            </p:cNvPr>
            <p:cNvSpPr>
              <a:spLocks noChangeShapeType="1"/>
            </p:cNvSpPr>
            <p:nvPr/>
          </p:nvSpPr>
          <p:spPr bwMode="auto">
            <a:xfrm flipH="1" flipV="1">
              <a:off x="5043488" y="3756025"/>
              <a:ext cx="9525" cy="6699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3" name="Line 1072">
              <a:extLst>
                <a:ext uri="{FF2B5EF4-FFF2-40B4-BE49-F238E27FC236}">
                  <a16:creationId xmlns:a16="http://schemas.microsoft.com/office/drawing/2014/main" id="{4A8D8AAC-9F49-4E90-9508-87370337D140}"/>
                </a:ext>
              </a:extLst>
            </p:cNvPr>
            <p:cNvSpPr>
              <a:spLocks noChangeShapeType="1"/>
            </p:cNvSpPr>
            <p:nvPr/>
          </p:nvSpPr>
          <p:spPr bwMode="auto">
            <a:xfrm>
              <a:off x="5330825" y="3365500"/>
              <a:ext cx="269875"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4" name="Line 1075">
              <a:extLst>
                <a:ext uri="{FF2B5EF4-FFF2-40B4-BE49-F238E27FC236}">
                  <a16:creationId xmlns:a16="http://schemas.microsoft.com/office/drawing/2014/main" id="{CF3B19E4-49F9-4E42-A6E5-97739EF9D6E4}"/>
                </a:ext>
              </a:extLst>
            </p:cNvPr>
            <p:cNvSpPr>
              <a:spLocks noChangeShapeType="1"/>
            </p:cNvSpPr>
            <p:nvPr/>
          </p:nvSpPr>
          <p:spPr bwMode="auto">
            <a:xfrm>
              <a:off x="5441950" y="3898900"/>
              <a:ext cx="269875"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5" name="Line 1076">
              <a:extLst>
                <a:ext uri="{FF2B5EF4-FFF2-40B4-BE49-F238E27FC236}">
                  <a16:creationId xmlns:a16="http://schemas.microsoft.com/office/drawing/2014/main" id="{26710D03-4B45-4F06-8E62-6840A27307BD}"/>
                </a:ext>
              </a:extLst>
            </p:cNvPr>
            <p:cNvSpPr>
              <a:spLocks noChangeShapeType="1"/>
            </p:cNvSpPr>
            <p:nvPr/>
          </p:nvSpPr>
          <p:spPr bwMode="auto">
            <a:xfrm>
              <a:off x="5711825" y="3898900"/>
              <a:ext cx="0" cy="268288"/>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6" name="Line 1077">
              <a:extLst>
                <a:ext uri="{FF2B5EF4-FFF2-40B4-BE49-F238E27FC236}">
                  <a16:creationId xmlns:a16="http://schemas.microsoft.com/office/drawing/2014/main" id="{39558B5F-4AB0-4260-8BF2-4F2E14A6312B}"/>
                </a:ext>
              </a:extLst>
            </p:cNvPr>
            <p:cNvSpPr>
              <a:spLocks noChangeShapeType="1"/>
            </p:cNvSpPr>
            <p:nvPr/>
          </p:nvSpPr>
          <p:spPr bwMode="auto">
            <a:xfrm>
              <a:off x="5711825" y="4167188"/>
              <a:ext cx="631825" cy="7937"/>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7" name="Line 1078">
              <a:extLst>
                <a:ext uri="{FF2B5EF4-FFF2-40B4-BE49-F238E27FC236}">
                  <a16:creationId xmlns:a16="http://schemas.microsoft.com/office/drawing/2014/main" id="{55D2C6F3-391D-4023-977F-03367734AAB3}"/>
                </a:ext>
              </a:extLst>
            </p:cNvPr>
            <p:cNvSpPr>
              <a:spLocks noChangeShapeType="1"/>
            </p:cNvSpPr>
            <p:nvPr/>
          </p:nvSpPr>
          <p:spPr bwMode="auto">
            <a:xfrm>
              <a:off x="6343650" y="4167188"/>
              <a:ext cx="0" cy="26670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8" name="Line 1079">
              <a:extLst>
                <a:ext uri="{FF2B5EF4-FFF2-40B4-BE49-F238E27FC236}">
                  <a16:creationId xmlns:a16="http://schemas.microsoft.com/office/drawing/2014/main" id="{01701593-DEC7-4E5A-9676-4398E9F8B48D}"/>
                </a:ext>
              </a:extLst>
            </p:cNvPr>
            <p:cNvSpPr>
              <a:spLocks noChangeShapeType="1"/>
            </p:cNvSpPr>
            <p:nvPr/>
          </p:nvSpPr>
          <p:spPr bwMode="auto">
            <a:xfrm flipV="1">
              <a:off x="6343650" y="4425950"/>
              <a:ext cx="119063"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59" name="Line 1080">
              <a:extLst>
                <a:ext uri="{FF2B5EF4-FFF2-40B4-BE49-F238E27FC236}">
                  <a16:creationId xmlns:a16="http://schemas.microsoft.com/office/drawing/2014/main" id="{38C2BB7D-C833-4949-8431-47B5FBAFF05B}"/>
                </a:ext>
              </a:extLst>
            </p:cNvPr>
            <p:cNvSpPr>
              <a:spLocks noChangeShapeType="1"/>
            </p:cNvSpPr>
            <p:nvPr/>
          </p:nvSpPr>
          <p:spPr bwMode="auto">
            <a:xfrm>
              <a:off x="6462713" y="4433888"/>
              <a:ext cx="0" cy="268287"/>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0" name="Line 1082">
              <a:extLst>
                <a:ext uri="{FF2B5EF4-FFF2-40B4-BE49-F238E27FC236}">
                  <a16:creationId xmlns:a16="http://schemas.microsoft.com/office/drawing/2014/main" id="{22CB3283-6E66-4883-A43A-FEF4FCA0CCAE}"/>
                </a:ext>
              </a:extLst>
            </p:cNvPr>
            <p:cNvSpPr>
              <a:spLocks noChangeShapeType="1"/>
            </p:cNvSpPr>
            <p:nvPr/>
          </p:nvSpPr>
          <p:spPr bwMode="auto">
            <a:xfrm flipV="1">
              <a:off x="6591300" y="3783013"/>
              <a:ext cx="0" cy="919162"/>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1" name="Line 1085">
              <a:extLst>
                <a:ext uri="{FF2B5EF4-FFF2-40B4-BE49-F238E27FC236}">
                  <a16:creationId xmlns:a16="http://schemas.microsoft.com/office/drawing/2014/main" id="{244F31B9-C597-4A8A-9A0E-D06BFAEC63C0}"/>
                </a:ext>
              </a:extLst>
            </p:cNvPr>
            <p:cNvSpPr>
              <a:spLocks noChangeShapeType="1"/>
            </p:cNvSpPr>
            <p:nvPr/>
          </p:nvSpPr>
          <p:spPr bwMode="auto">
            <a:xfrm>
              <a:off x="7002463" y="3924300"/>
              <a:ext cx="20320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2" name="Line 1086">
              <a:extLst>
                <a:ext uri="{FF2B5EF4-FFF2-40B4-BE49-F238E27FC236}">
                  <a16:creationId xmlns:a16="http://schemas.microsoft.com/office/drawing/2014/main" id="{AB2A0A1A-6D5C-42F9-9CCC-9313B9E8EFA3}"/>
                </a:ext>
              </a:extLst>
            </p:cNvPr>
            <p:cNvSpPr>
              <a:spLocks noChangeShapeType="1"/>
            </p:cNvSpPr>
            <p:nvPr/>
          </p:nvSpPr>
          <p:spPr bwMode="auto">
            <a:xfrm flipH="1">
              <a:off x="7183438" y="3924300"/>
              <a:ext cx="7937" cy="2762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3" name="Line 1118">
              <a:extLst>
                <a:ext uri="{FF2B5EF4-FFF2-40B4-BE49-F238E27FC236}">
                  <a16:creationId xmlns:a16="http://schemas.microsoft.com/office/drawing/2014/main" id="{02704AF4-303B-45ED-BC79-DCC2B84BE038}"/>
                </a:ext>
              </a:extLst>
            </p:cNvPr>
            <p:cNvSpPr>
              <a:spLocks noChangeShapeType="1"/>
            </p:cNvSpPr>
            <p:nvPr/>
          </p:nvSpPr>
          <p:spPr bwMode="auto">
            <a:xfrm>
              <a:off x="1411288" y="3338513"/>
              <a:ext cx="7504112" cy="0"/>
            </a:xfrm>
            <a:prstGeom prst="line">
              <a:avLst/>
            </a:prstGeom>
            <a:noFill/>
            <a:ln w="38100">
              <a:solidFill>
                <a:schemeClr val="bg1"/>
              </a:solidFill>
              <a:prstDash val="dash"/>
              <a:round/>
              <a:headEnd/>
              <a:tailEnd type="triangle" w="med" len="med"/>
            </a:ln>
            <a:extLst>
              <a:ext uri="{909E8E84-426E-40DD-AFC4-6F175D3DCCD1}">
                <a14:hiddenFill xmlns:a14="http://schemas.microsoft.com/office/drawing/2010/main">
                  <a:noFill/>
                </a14:hiddenFill>
              </a:ext>
            </a:extLst>
          </p:spPr>
          <p:txBody>
            <a:bodyPr lIns="91412" tIns="45706" rIns="91412" bIns="45706"/>
            <a:lstStyle/>
            <a:p>
              <a:endParaRPr lang="ja-JP" altLang="en-US" sz="1200" b="1"/>
            </a:p>
          </p:txBody>
        </p:sp>
        <p:sp>
          <p:nvSpPr>
            <p:cNvPr id="64" name="Line 1068">
              <a:extLst>
                <a:ext uri="{FF2B5EF4-FFF2-40B4-BE49-F238E27FC236}">
                  <a16:creationId xmlns:a16="http://schemas.microsoft.com/office/drawing/2014/main" id="{443A8FE1-8EE2-43BA-AE59-BBD0EC3D0637}"/>
                </a:ext>
              </a:extLst>
            </p:cNvPr>
            <p:cNvSpPr>
              <a:spLocks noChangeShapeType="1"/>
            </p:cNvSpPr>
            <p:nvPr/>
          </p:nvSpPr>
          <p:spPr bwMode="auto">
            <a:xfrm>
              <a:off x="5464175" y="3756025"/>
              <a:ext cx="0" cy="16827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5" name="Line 1060">
              <a:extLst>
                <a:ext uri="{FF2B5EF4-FFF2-40B4-BE49-F238E27FC236}">
                  <a16:creationId xmlns:a16="http://schemas.microsoft.com/office/drawing/2014/main" id="{4904B24D-12CB-49D0-BEAF-A9FB46E28D07}"/>
                </a:ext>
              </a:extLst>
            </p:cNvPr>
            <p:cNvSpPr>
              <a:spLocks noChangeShapeType="1"/>
            </p:cNvSpPr>
            <p:nvPr/>
          </p:nvSpPr>
          <p:spPr bwMode="auto">
            <a:xfrm>
              <a:off x="6583363" y="3756025"/>
              <a:ext cx="419100" cy="0"/>
            </a:xfrm>
            <a:prstGeom prst="line">
              <a:avLst/>
            </a:prstGeom>
            <a:noFill/>
            <a:ln w="76200">
              <a:solidFill>
                <a:srgbClr val="FF6600"/>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6" name="Line 1083">
              <a:extLst>
                <a:ext uri="{FF2B5EF4-FFF2-40B4-BE49-F238E27FC236}">
                  <a16:creationId xmlns:a16="http://schemas.microsoft.com/office/drawing/2014/main" id="{58FF1002-0EAF-4DEA-9040-A70A56D1A680}"/>
                </a:ext>
              </a:extLst>
            </p:cNvPr>
            <p:cNvSpPr>
              <a:spLocks noChangeShapeType="1"/>
            </p:cNvSpPr>
            <p:nvPr/>
          </p:nvSpPr>
          <p:spPr bwMode="auto">
            <a:xfrm>
              <a:off x="3700463" y="3756025"/>
              <a:ext cx="242887" cy="0"/>
            </a:xfrm>
            <a:prstGeom prst="line">
              <a:avLst/>
            </a:prstGeom>
            <a:noFill/>
            <a:ln w="76200">
              <a:solidFill>
                <a:srgbClr val="FF6600"/>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7" name="Line 1083">
              <a:extLst>
                <a:ext uri="{FF2B5EF4-FFF2-40B4-BE49-F238E27FC236}">
                  <a16:creationId xmlns:a16="http://schemas.microsoft.com/office/drawing/2014/main" id="{B9111CD0-6884-4ACF-896E-4FF23BB64A71}"/>
                </a:ext>
              </a:extLst>
            </p:cNvPr>
            <p:cNvSpPr>
              <a:spLocks noChangeShapeType="1"/>
            </p:cNvSpPr>
            <p:nvPr/>
          </p:nvSpPr>
          <p:spPr bwMode="auto">
            <a:xfrm>
              <a:off x="5038725" y="3783013"/>
              <a:ext cx="403225" cy="0"/>
            </a:xfrm>
            <a:prstGeom prst="line">
              <a:avLst/>
            </a:prstGeom>
            <a:noFill/>
            <a:ln w="76200">
              <a:solidFill>
                <a:srgbClr val="FF6600"/>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8" name="Line 1079">
              <a:extLst>
                <a:ext uri="{FF2B5EF4-FFF2-40B4-BE49-F238E27FC236}">
                  <a16:creationId xmlns:a16="http://schemas.microsoft.com/office/drawing/2014/main" id="{4F648DE2-DD27-4B3B-A12B-3F25490DDFB5}"/>
                </a:ext>
              </a:extLst>
            </p:cNvPr>
            <p:cNvSpPr>
              <a:spLocks noChangeShapeType="1"/>
            </p:cNvSpPr>
            <p:nvPr/>
          </p:nvSpPr>
          <p:spPr bwMode="auto">
            <a:xfrm flipV="1">
              <a:off x="6462713" y="4676775"/>
              <a:ext cx="12065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69" name="Line 1068">
              <a:extLst>
                <a:ext uri="{FF2B5EF4-FFF2-40B4-BE49-F238E27FC236}">
                  <a16:creationId xmlns:a16="http://schemas.microsoft.com/office/drawing/2014/main" id="{B9CB1D2B-ECE6-4E0A-A9D6-9526188FFBF6}"/>
                </a:ext>
              </a:extLst>
            </p:cNvPr>
            <p:cNvSpPr>
              <a:spLocks noChangeShapeType="1"/>
            </p:cNvSpPr>
            <p:nvPr/>
          </p:nvSpPr>
          <p:spPr bwMode="auto">
            <a:xfrm>
              <a:off x="7002463" y="3756025"/>
              <a:ext cx="0" cy="16827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0" name="Line 1082">
              <a:extLst>
                <a:ext uri="{FF2B5EF4-FFF2-40B4-BE49-F238E27FC236}">
                  <a16:creationId xmlns:a16="http://schemas.microsoft.com/office/drawing/2014/main" id="{C2C174E5-06B0-46AF-AEBF-EDDA974D0600}"/>
                </a:ext>
              </a:extLst>
            </p:cNvPr>
            <p:cNvSpPr>
              <a:spLocks noChangeShapeType="1"/>
            </p:cNvSpPr>
            <p:nvPr/>
          </p:nvSpPr>
          <p:spPr bwMode="auto">
            <a:xfrm flipV="1">
              <a:off x="7604125" y="3924300"/>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1" name="Line 1060">
              <a:extLst>
                <a:ext uri="{FF2B5EF4-FFF2-40B4-BE49-F238E27FC236}">
                  <a16:creationId xmlns:a16="http://schemas.microsoft.com/office/drawing/2014/main" id="{50255F5F-1316-46BF-9D82-6E33843C7F08}"/>
                </a:ext>
              </a:extLst>
            </p:cNvPr>
            <p:cNvSpPr>
              <a:spLocks noChangeShapeType="1"/>
            </p:cNvSpPr>
            <p:nvPr/>
          </p:nvSpPr>
          <p:spPr bwMode="auto">
            <a:xfrm>
              <a:off x="7783513" y="3756025"/>
              <a:ext cx="660400" cy="0"/>
            </a:xfrm>
            <a:prstGeom prst="line">
              <a:avLst/>
            </a:prstGeom>
            <a:noFill/>
            <a:ln w="76200">
              <a:solidFill>
                <a:srgbClr val="FF6600"/>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2" name="Line 1069">
              <a:extLst>
                <a:ext uri="{FF2B5EF4-FFF2-40B4-BE49-F238E27FC236}">
                  <a16:creationId xmlns:a16="http://schemas.microsoft.com/office/drawing/2014/main" id="{3B4AEEE1-7E3A-4A55-9FF2-14CBA9AEF36D}"/>
                </a:ext>
              </a:extLst>
            </p:cNvPr>
            <p:cNvSpPr>
              <a:spLocks noChangeShapeType="1"/>
            </p:cNvSpPr>
            <p:nvPr/>
          </p:nvSpPr>
          <p:spPr bwMode="auto">
            <a:xfrm>
              <a:off x="8443913" y="3422650"/>
              <a:ext cx="0" cy="33337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3" name="Line 1036">
              <a:extLst>
                <a:ext uri="{FF2B5EF4-FFF2-40B4-BE49-F238E27FC236}">
                  <a16:creationId xmlns:a16="http://schemas.microsoft.com/office/drawing/2014/main" id="{F903463D-2D22-4F29-89A1-D47D68EF8A85}"/>
                </a:ext>
              </a:extLst>
            </p:cNvPr>
            <p:cNvSpPr>
              <a:spLocks noChangeShapeType="1"/>
            </p:cNvSpPr>
            <p:nvPr/>
          </p:nvSpPr>
          <p:spPr bwMode="auto">
            <a:xfrm>
              <a:off x="7199313" y="4175125"/>
              <a:ext cx="404812"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4" name="Line 1028">
              <a:extLst>
                <a:ext uri="{FF2B5EF4-FFF2-40B4-BE49-F238E27FC236}">
                  <a16:creationId xmlns:a16="http://schemas.microsoft.com/office/drawing/2014/main" id="{1560B59D-6FAB-4123-8DC6-AC018A1A8FB9}"/>
                </a:ext>
              </a:extLst>
            </p:cNvPr>
            <p:cNvSpPr>
              <a:spLocks noChangeShapeType="1"/>
            </p:cNvSpPr>
            <p:nvPr/>
          </p:nvSpPr>
          <p:spPr bwMode="auto">
            <a:xfrm>
              <a:off x="4181475" y="3924300"/>
              <a:ext cx="0" cy="25082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5" name="Line 1080">
              <a:extLst>
                <a:ext uri="{FF2B5EF4-FFF2-40B4-BE49-F238E27FC236}">
                  <a16:creationId xmlns:a16="http://schemas.microsoft.com/office/drawing/2014/main" id="{D95FAF77-11AD-494C-AAF0-278A236EAE7E}"/>
                </a:ext>
              </a:extLst>
            </p:cNvPr>
            <p:cNvSpPr>
              <a:spLocks noChangeShapeType="1"/>
            </p:cNvSpPr>
            <p:nvPr/>
          </p:nvSpPr>
          <p:spPr bwMode="auto">
            <a:xfrm>
              <a:off x="4664075" y="4425950"/>
              <a:ext cx="0" cy="26670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6" name="Line 1080">
              <a:extLst>
                <a:ext uri="{FF2B5EF4-FFF2-40B4-BE49-F238E27FC236}">
                  <a16:creationId xmlns:a16="http://schemas.microsoft.com/office/drawing/2014/main" id="{390D8625-F114-40E0-9A5E-336537530544}"/>
                </a:ext>
              </a:extLst>
            </p:cNvPr>
            <p:cNvSpPr>
              <a:spLocks noChangeShapeType="1"/>
            </p:cNvSpPr>
            <p:nvPr/>
          </p:nvSpPr>
          <p:spPr bwMode="auto">
            <a:xfrm>
              <a:off x="4779963" y="4425950"/>
              <a:ext cx="0" cy="26670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7" name="Line 1079">
              <a:extLst>
                <a:ext uri="{FF2B5EF4-FFF2-40B4-BE49-F238E27FC236}">
                  <a16:creationId xmlns:a16="http://schemas.microsoft.com/office/drawing/2014/main" id="{C387B233-2BB1-4144-A251-D50E1AD29C7D}"/>
                </a:ext>
              </a:extLst>
            </p:cNvPr>
            <p:cNvSpPr>
              <a:spLocks noChangeShapeType="1"/>
            </p:cNvSpPr>
            <p:nvPr/>
          </p:nvSpPr>
          <p:spPr bwMode="auto">
            <a:xfrm flipV="1">
              <a:off x="4664075" y="4676775"/>
              <a:ext cx="115888"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8" name="Line 1034">
              <a:extLst>
                <a:ext uri="{FF2B5EF4-FFF2-40B4-BE49-F238E27FC236}">
                  <a16:creationId xmlns:a16="http://schemas.microsoft.com/office/drawing/2014/main" id="{02D0B79F-757D-495B-87C1-A7F50EE00F16}"/>
                </a:ext>
              </a:extLst>
            </p:cNvPr>
            <p:cNvSpPr>
              <a:spLocks noChangeShapeType="1"/>
            </p:cNvSpPr>
            <p:nvPr/>
          </p:nvSpPr>
          <p:spPr bwMode="auto">
            <a:xfrm>
              <a:off x="4779963" y="4425950"/>
              <a:ext cx="27305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79" name="Line 1085">
              <a:extLst>
                <a:ext uri="{FF2B5EF4-FFF2-40B4-BE49-F238E27FC236}">
                  <a16:creationId xmlns:a16="http://schemas.microsoft.com/office/drawing/2014/main" id="{F361086C-D1D7-4BD0-A5A3-F5EDB2B84E5F}"/>
                </a:ext>
              </a:extLst>
            </p:cNvPr>
            <p:cNvSpPr>
              <a:spLocks noChangeShapeType="1"/>
            </p:cNvSpPr>
            <p:nvPr/>
          </p:nvSpPr>
          <p:spPr bwMode="auto">
            <a:xfrm>
              <a:off x="7604125" y="3924300"/>
              <a:ext cx="203200" cy="0"/>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sp>
          <p:nvSpPr>
            <p:cNvPr id="80" name="Line 1068">
              <a:extLst>
                <a:ext uri="{FF2B5EF4-FFF2-40B4-BE49-F238E27FC236}">
                  <a16:creationId xmlns:a16="http://schemas.microsoft.com/office/drawing/2014/main" id="{748EE4F3-A329-4417-99FA-448CE6F3B5B7}"/>
                </a:ext>
              </a:extLst>
            </p:cNvPr>
            <p:cNvSpPr>
              <a:spLocks noChangeShapeType="1"/>
            </p:cNvSpPr>
            <p:nvPr/>
          </p:nvSpPr>
          <p:spPr bwMode="auto">
            <a:xfrm>
              <a:off x="7783513" y="3756025"/>
              <a:ext cx="0" cy="168275"/>
            </a:xfrm>
            <a:prstGeom prst="line">
              <a:avLst/>
            </a:prstGeom>
            <a:noFill/>
            <a:ln w="38100">
              <a:solidFill>
                <a:srgbClr val="33CC33"/>
              </a:solidFill>
              <a:miter lim="800000"/>
              <a:headEnd/>
              <a:tailEnd/>
            </a:ln>
            <a:extLst>
              <a:ext uri="{909E8E84-426E-40DD-AFC4-6F175D3DCCD1}">
                <a14:hiddenFill xmlns:a14="http://schemas.microsoft.com/office/drawing/2010/main">
                  <a:noFill/>
                </a14:hiddenFill>
              </a:ext>
            </a:extLst>
          </p:spPr>
          <p:txBody>
            <a:bodyPr wrap="none" lIns="91412" tIns="45706" rIns="91412" bIns="45706" anchor="ctr"/>
            <a:lstStyle/>
            <a:p>
              <a:endParaRPr lang="ja-JP" altLang="en-US" sz="1200" b="1"/>
            </a:p>
          </p:txBody>
        </p:sp>
      </p:grpSp>
      <p:sp>
        <p:nvSpPr>
          <p:cNvPr id="28" name="正方形/長方形 27">
            <a:extLst>
              <a:ext uri="{FF2B5EF4-FFF2-40B4-BE49-F238E27FC236}">
                <a16:creationId xmlns:a16="http://schemas.microsoft.com/office/drawing/2014/main" id="{A99832BC-0D86-4629-A36F-19AA55FC9FAB}"/>
              </a:ext>
            </a:extLst>
          </p:cNvPr>
          <p:cNvSpPr/>
          <p:nvPr/>
        </p:nvSpPr>
        <p:spPr bwMode="auto">
          <a:xfrm>
            <a:off x="1271464" y="1580335"/>
            <a:ext cx="5015267" cy="305899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grpSp>
        <p:nvGrpSpPr>
          <p:cNvPr id="3" name="グループ化 2">
            <a:extLst>
              <a:ext uri="{FF2B5EF4-FFF2-40B4-BE49-F238E27FC236}">
                <a16:creationId xmlns:a16="http://schemas.microsoft.com/office/drawing/2014/main" id="{4E3912A2-2161-4EDA-9C83-B198DE77EB23}"/>
              </a:ext>
            </a:extLst>
          </p:cNvPr>
          <p:cNvGrpSpPr/>
          <p:nvPr/>
        </p:nvGrpSpPr>
        <p:grpSpPr>
          <a:xfrm>
            <a:off x="1085585" y="1949255"/>
            <a:ext cx="7573314" cy="4426813"/>
            <a:chOff x="1085585" y="1949255"/>
            <a:chExt cx="7573314" cy="4426813"/>
          </a:xfrm>
        </p:grpSpPr>
        <p:sp>
          <p:nvSpPr>
            <p:cNvPr id="88" name="正方形/長方形 1">
              <a:extLst>
                <a:ext uri="{FF2B5EF4-FFF2-40B4-BE49-F238E27FC236}">
                  <a16:creationId xmlns:a16="http://schemas.microsoft.com/office/drawing/2014/main" id="{D2D8E8BF-2A9B-4FB9-87D5-332B126076D1}"/>
                </a:ext>
              </a:extLst>
            </p:cNvPr>
            <p:cNvSpPr>
              <a:spLocks noChangeArrowheads="1"/>
            </p:cNvSpPr>
            <p:nvPr/>
          </p:nvSpPr>
          <p:spPr bwMode="auto">
            <a:xfrm>
              <a:off x="1757377" y="2277364"/>
              <a:ext cx="26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812868"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chemeClr val="accent6"/>
                  </a:solidFill>
                  <a:effectLst/>
                  <a:uLnTx/>
                  <a:uFillTx/>
                  <a:latin typeface="HG丸ｺﾞｼｯｸM-PRO" panose="020F0600000000000000" pitchFamily="50" charset="-128"/>
                  <a:ea typeface="HG丸ｺﾞｼｯｸM-PRO" pitchFamily="50" charset="-128"/>
                </a:rPr>
                <a:t>午後の眠気</a:t>
              </a:r>
            </a:p>
          </p:txBody>
        </p:sp>
        <p:cxnSp>
          <p:nvCxnSpPr>
            <p:cNvPr id="90" name="直線矢印コネクタ 89">
              <a:extLst>
                <a:ext uri="{FF2B5EF4-FFF2-40B4-BE49-F238E27FC236}">
                  <a16:creationId xmlns:a16="http://schemas.microsoft.com/office/drawing/2014/main" id="{4DE8C825-7D65-4E08-89B9-F78AFE755970}"/>
                </a:ext>
              </a:extLst>
            </p:cNvPr>
            <p:cNvCxnSpPr/>
            <p:nvPr/>
          </p:nvCxnSpPr>
          <p:spPr bwMode="auto">
            <a:xfrm>
              <a:off x="2635315" y="2721465"/>
              <a:ext cx="0" cy="827879"/>
            </a:xfrm>
            <a:prstGeom prst="straightConnector1">
              <a:avLst/>
            </a:prstGeom>
            <a:solidFill>
              <a:schemeClr val="accent1"/>
            </a:solidFill>
            <a:ln w="76200" cap="flat" cmpd="sng" algn="ctr">
              <a:solidFill>
                <a:schemeClr val="accent6"/>
              </a:solidFill>
              <a:prstDash val="solid"/>
              <a:round/>
              <a:headEnd type="none" w="med" len="med"/>
              <a:tailEnd type="triangle"/>
            </a:ln>
            <a:effectLst/>
          </p:spPr>
        </p:cxnSp>
        <p:sp>
          <p:nvSpPr>
            <p:cNvPr id="91" name="正方形/長方形 1">
              <a:extLst>
                <a:ext uri="{FF2B5EF4-FFF2-40B4-BE49-F238E27FC236}">
                  <a16:creationId xmlns:a16="http://schemas.microsoft.com/office/drawing/2014/main" id="{F0FEADF3-6314-4A62-A38A-743B732BDB69}"/>
                </a:ext>
              </a:extLst>
            </p:cNvPr>
            <p:cNvSpPr>
              <a:spLocks noChangeArrowheads="1"/>
            </p:cNvSpPr>
            <p:nvPr/>
          </p:nvSpPr>
          <p:spPr bwMode="auto">
            <a:xfrm>
              <a:off x="3998234" y="2277364"/>
              <a:ext cx="26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812868"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chemeClr val="accent6"/>
                  </a:solidFill>
                  <a:effectLst/>
                  <a:uLnTx/>
                  <a:uFillTx/>
                  <a:latin typeface="HG丸ｺﾞｼｯｸM-PRO" panose="020F0600000000000000" pitchFamily="50" charset="-128"/>
                  <a:ea typeface="HG丸ｺﾞｼｯｸM-PRO" pitchFamily="50" charset="-128"/>
                </a:rPr>
                <a:t>深夜の眠気</a:t>
              </a:r>
            </a:p>
          </p:txBody>
        </p:sp>
        <p:cxnSp>
          <p:nvCxnSpPr>
            <p:cNvPr id="92" name="直線矢印コネクタ 91">
              <a:extLst>
                <a:ext uri="{FF2B5EF4-FFF2-40B4-BE49-F238E27FC236}">
                  <a16:creationId xmlns:a16="http://schemas.microsoft.com/office/drawing/2014/main" id="{1CB2AF83-149C-4FDC-973D-E9A905B6584A}"/>
                </a:ext>
              </a:extLst>
            </p:cNvPr>
            <p:cNvCxnSpPr>
              <a:cxnSpLocks/>
            </p:cNvCxnSpPr>
            <p:nvPr/>
          </p:nvCxnSpPr>
          <p:spPr bwMode="auto">
            <a:xfrm flipH="1">
              <a:off x="4785661" y="2750426"/>
              <a:ext cx="110922" cy="1387561"/>
            </a:xfrm>
            <a:prstGeom prst="straightConnector1">
              <a:avLst/>
            </a:prstGeom>
            <a:solidFill>
              <a:schemeClr val="accent1"/>
            </a:solidFill>
            <a:ln w="76200" cap="flat" cmpd="sng" algn="ctr">
              <a:solidFill>
                <a:schemeClr val="accent6"/>
              </a:solidFill>
              <a:prstDash val="solid"/>
              <a:round/>
              <a:headEnd type="none" w="med" len="med"/>
              <a:tailEnd type="triangle"/>
            </a:ln>
            <a:effectLst/>
          </p:spPr>
        </p:cxnSp>
        <p:sp>
          <p:nvSpPr>
            <p:cNvPr id="108" name="アーチ 107">
              <a:extLst>
                <a:ext uri="{FF2B5EF4-FFF2-40B4-BE49-F238E27FC236}">
                  <a16:creationId xmlns:a16="http://schemas.microsoft.com/office/drawing/2014/main" id="{5ECACC97-668D-44B0-BE4B-B897B27DD28A}"/>
                </a:ext>
              </a:extLst>
            </p:cNvPr>
            <p:cNvSpPr/>
            <p:nvPr/>
          </p:nvSpPr>
          <p:spPr bwMode="auto">
            <a:xfrm>
              <a:off x="1540047" y="2712826"/>
              <a:ext cx="881525" cy="1979859"/>
            </a:xfrm>
            <a:prstGeom prst="blockArc">
              <a:avLst>
                <a:gd name="adj1" fmla="val 16038463"/>
                <a:gd name="adj2" fmla="val 18284307"/>
                <a:gd name="adj3" fmla="val 22277"/>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09" name="アーチ 108">
              <a:extLst>
                <a:ext uri="{FF2B5EF4-FFF2-40B4-BE49-F238E27FC236}">
                  <a16:creationId xmlns:a16="http://schemas.microsoft.com/office/drawing/2014/main" id="{4197E90E-1C00-44D7-8236-4AE3008E9677}"/>
                </a:ext>
              </a:extLst>
            </p:cNvPr>
            <p:cNvSpPr/>
            <p:nvPr/>
          </p:nvSpPr>
          <p:spPr bwMode="auto">
            <a:xfrm>
              <a:off x="1085585" y="2714145"/>
              <a:ext cx="1806595" cy="1979859"/>
            </a:xfrm>
            <a:prstGeom prst="blockArc">
              <a:avLst>
                <a:gd name="adj1" fmla="val 13969505"/>
                <a:gd name="adj2" fmla="val 16192212"/>
                <a:gd name="adj3" fmla="val 11208"/>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10" name="アーチ 109">
              <a:extLst>
                <a:ext uri="{FF2B5EF4-FFF2-40B4-BE49-F238E27FC236}">
                  <a16:creationId xmlns:a16="http://schemas.microsoft.com/office/drawing/2014/main" id="{7535EF9A-F9A3-4B9F-BC10-1319CEE0E91F}"/>
                </a:ext>
              </a:extLst>
            </p:cNvPr>
            <p:cNvSpPr/>
            <p:nvPr/>
          </p:nvSpPr>
          <p:spPr bwMode="auto">
            <a:xfrm>
              <a:off x="2155501" y="1949255"/>
              <a:ext cx="917249" cy="1979859"/>
            </a:xfrm>
            <a:prstGeom prst="blockArc">
              <a:avLst>
                <a:gd name="adj1" fmla="val 3109962"/>
                <a:gd name="adj2" fmla="val 8691929"/>
                <a:gd name="adj3" fmla="val 19797"/>
              </a:avLst>
            </a:prstGeom>
            <a:gradFill flip="none" rotWithShape="1">
              <a:gsLst>
                <a:gs pos="53000">
                  <a:srgbClr val="FF3300"/>
                </a:gs>
                <a:gs pos="10000">
                  <a:schemeClr val="accent6"/>
                </a:gs>
                <a:gs pos="83000">
                  <a:srgbClr val="FF3300"/>
                </a:gs>
                <a:gs pos="29000">
                  <a:srgbClr val="FFFF00"/>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11" name="アーチ 110">
              <a:extLst>
                <a:ext uri="{FF2B5EF4-FFF2-40B4-BE49-F238E27FC236}">
                  <a16:creationId xmlns:a16="http://schemas.microsoft.com/office/drawing/2014/main" id="{648D7A36-0412-49A1-815E-F8CBFF78DF09}"/>
                </a:ext>
              </a:extLst>
            </p:cNvPr>
            <p:cNvSpPr/>
            <p:nvPr/>
          </p:nvSpPr>
          <p:spPr bwMode="auto">
            <a:xfrm>
              <a:off x="2828989" y="2558007"/>
              <a:ext cx="1500467" cy="2081320"/>
            </a:xfrm>
            <a:prstGeom prst="blockArc">
              <a:avLst>
                <a:gd name="adj1" fmla="val 11822181"/>
                <a:gd name="adj2" fmla="val 20931834"/>
                <a:gd name="adj3" fmla="val 11812"/>
              </a:avLst>
            </a:prstGeom>
            <a:solidFill>
              <a:srgbClr val="FF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12" name="アーチ 111">
              <a:extLst>
                <a:ext uri="{FF2B5EF4-FFF2-40B4-BE49-F238E27FC236}">
                  <a16:creationId xmlns:a16="http://schemas.microsoft.com/office/drawing/2014/main" id="{76D2EEDF-89EE-4E60-B5C1-B4946E637042}"/>
                </a:ext>
              </a:extLst>
            </p:cNvPr>
            <p:cNvSpPr/>
            <p:nvPr/>
          </p:nvSpPr>
          <p:spPr bwMode="auto">
            <a:xfrm>
              <a:off x="4147807" y="2304589"/>
              <a:ext cx="1361881" cy="2334738"/>
            </a:xfrm>
            <a:prstGeom prst="blockArc">
              <a:avLst>
                <a:gd name="adj1" fmla="val 2236360"/>
                <a:gd name="adj2" fmla="val 11039650"/>
                <a:gd name="adj3" fmla="val 12891"/>
              </a:avLst>
            </a:prstGeom>
            <a:gradFill>
              <a:gsLst>
                <a:gs pos="0">
                  <a:srgbClr val="FF3300"/>
                </a:gs>
                <a:gs pos="39000">
                  <a:srgbClr val="FFFF00"/>
                </a:gs>
                <a:gs pos="67000">
                  <a:srgbClr val="7030A0"/>
                </a:gs>
                <a:gs pos="100000">
                  <a:schemeClr val="accent6"/>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sp>
          <p:nvSpPr>
            <p:cNvPr id="114" name="アーチ 113">
              <a:extLst>
                <a:ext uri="{FF2B5EF4-FFF2-40B4-BE49-F238E27FC236}">
                  <a16:creationId xmlns:a16="http://schemas.microsoft.com/office/drawing/2014/main" id="{AD9D1822-B350-4345-8F36-47189452F8E4}"/>
                </a:ext>
              </a:extLst>
            </p:cNvPr>
            <p:cNvSpPr/>
            <p:nvPr/>
          </p:nvSpPr>
          <p:spPr bwMode="auto">
            <a:xfrm>
              <a:off x="5200793" y="2618395"/>
              <a:ext cx="3458106" cy="3757673"/>
            </a:xfrm>
            <a:prstGeom prst="blockArc">
              <a:avLst>
                <a:gd name="adj1" fmla="val 12041198"/>
                <a:gd name="adj2" fmla="val 14664832"/>
                <a:gd name="adj3" fmla="val 5051"/>
              </a:avLst>
            </a:prstGeom>
            <a:gradFill>
              <a:gsLst>
                <a:gs pos="0">
                  <a:srgbClr val="FF3300"/>
                </a:gs>
                <a:gs pos="39000">
                  <a:srgbClr val="FF3300"/>
                </a:gs>
                <a:gs pos="100000">
                  <a:srgbClr val="FFFF00"/>
                </a:gs>
                <a:gs pos="88000">
                  <a:srgbClr val="FFFF0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1" i="0" u="none" strike="noStrike" cap="none" normalizeH="0" baseline="0">
                <a:ln>
                  <a:noFill/>
                </a:ln>
                <a:solidFill>
                  <a:schemeClr val="tx1"/>
                </a:solidFill>
                <a:effectLst/>
                <a:latin typeface="Times New Roman" pitchFamily="18" charset="0"/>
                <a:ea typeface="HG丸ｺﾞｼｯｸM-PRO" pitchFamily="50" charset="-128"/>
              </a:endParaRPr>
            </a:p>
          </p:txBody>
        </p:sp>
      </p:grpSp>
      <p:sp>
        <p:nvSpPr>
          <p:cNvPr id="98" name="正方形/長方形 97">
            <a:extLst>
              <a:ext uri="{FF2B5EF4-FFF2-40B4-BE49-F238E27FC236}">
                <a16:creationId xmlns:a16="http://schemas.microsoft.com/office/drawing/2014/main" id="{67F41EF5-7FC0-48B1-A7EE-8427CD1CA62E}"/>
              </a:ext>
            </a:extLst>
          </p:cNvPr>
          <p:cNvSpPr/>
          <p:nvPr/>
        </p:nvSpPr>
        <p:spPr>
          <a:xfrm>
            <a:off x="6290847" y="3297023"/>
            <a:ext cx="527709" cy="461665"/>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18</a:t>
            </a:r>
            <a:endParaRPr lang="ja-JP" altLang="en-US" b="1" dirty="0">
              <a:latin typeface="Arial" panose="020B0604020202020204" pitchFamily="34" charset="0"/>
              <a:cs typeface="Arial" panose="020B0604020202020204" pitchFamily="34" charset="0"/>
            </a:endParaRPr>
          </a:p>
        </p:txBody>
      </p:sp>
      <p:sp>
        <p:nvSpPr>
          <p:cNvPr id="97" name="正方形/長方形 96">
            <a:extLst>
              <a:ext uri="{FF2B5EF4-FFF2-40B4-BE49-F238E27FC236}">
                <a16:creationId xmlns:a16="http://schemas.microsoft.com/office/drawing/2014/main" id="{47A0F199-28DA-4BFF-8068-11EE86F08224}"/>
              </a:ext>
            </a:extLst>
          </p:cNvPr>
          <p:cNvSpPr/>
          <p:nvPr/>
        </p:nvSpPr>
        <p:spPr>
          <a:xfrm>
            <a:off x="11773129" y="3286771"/>
            <a:ext cx="356188" cy="461665"/>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6</a:t>
            </a:r>
            <a:endParaRPr lang="ja-JP" altLang="en-US" b="1" dirty="0">
              <a:latin typeface="Arial" panose="020B0604020202020204" pitchFamily="34" charset="0"/>
              <a:cs typeface="Arial" panose="020B0604020202020204" pitchFamily="34" charset="0"/>
            </a:endParaRPr>
          </a:p>
        </p:txBody>
      </p:sp>
      <p:sp>
        <p:nvSpPr>
          <p:cNvPr id="95" name="正方形/長方形 94">
            <a:extLst>
              <a:ext uri="{FF2B5EF4-FFF2-40B4-BE49-F238E27FC236}">
                <a16:creationId xmlns:a16="http://schemas.microsoft.com/office/drawing/2014/main" id="{413C72F6-A8A3-4EB4-82D4-BE878BF3AABD}"/>
              </a:ext>
            </a:extLst>
          </p:cNvPr>
          <p:cNvSpPr/>
          <p:nvPr/>
        </p:nvSpPr>
        <p:spPr>
          <a:xfrm>
            <a:off x="9021648" y="1220099"/>
            <a:ext cx="356188" cy="461665"/>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0</a:t>
            </a:r>
            <a:endParaRPr lang="ja-JP" altLang="en-US" b="1" dirty="0">
              <a:latin typeface="Arial" panose="020B0604020202020204" pitchFamily="34" charset="0"/>
              <a:cs typeface="Arial" panose="020B0604020202020204" pitchFamily="34" charset="0"/>
            </a:endParaRPr>
          </a:p>
        </p:txBody>
      </p:sp>
      <p:pic>
        <p:nvPicPr>
          <p:cNvPr id="107" name="図 106">
            <a:extLst>
              <a:ext uri="{FF2B5EF4-FFF2-40B4-BE49-F238E27FC236}">
                <a16:creationId xmlns:a16="http://schemas.microsoft.com/office/drawing/2014/main" id="{D0E2FAF6-5012-42C3-98DF-E09A5D21D2E3}"/>
              </a:ext>
            </a:extLst>
          </p:cNvPr>
          <p:cNvPicPr>
            <a:picLocks noChangeAspect="1"/>
          </p:cNvPicPr>
          <p:nvPr/>
        </p:nvPicPr>
        <p:blipFill>
          <a:blip r:embed="rId13"/>
          <a:stretch>
            <a:fillRect/>
          </a:stretch>
        </p:blipFill>
        <p:spPr>
          <a:xfrm rot="21240369">
            <a:off x="6326165" y="4824886"/>
            <a:ext cx="2365736" cy="1742555"/>
          </a:xfrm>
          <a:prstGeom prst="rect">
            <a:avLst/>
          </a:prstGeom>
        </p:spPr>
      </p:pic>
      <p:sp>
        <p:nvSpPr>
          <p:cNvPr id="113" name="正方形/長方形 112">
            <a:extLst>
              <a:ext uri="{FF2B5EF4-FFF2-40B4-BE49-F238E27FC236}">
                <a16:creationId xmlns:a16="http://schemas.microsoft.com/office/drawing/2014/main" id="{83B75B43-8F2E-4FD3-90AA-F8D0BB8466D7}"/>
              </a:ext>
            </a:extLst>
          </p:cNvPr>
          <p:cNvSpPr/>
          <p:nvPr/>
        </p:nvSpPr>
        <p:spPr>
          <a:xfrm rot="21238127">
            <a:off x="6344389" y="4836016"/>
            <a:ext cx="2313978" cy="1200329"/>
          </a:xfrm>
          <a:prstGeom prst="rect">
            <a:avLst/>
          </a:prstGeom>
        </p:spPr>
        <p:txBody>
          <a:bodyPr wrap="square">
            <a:spAutoFit/>
          </a:bodyPr>
          <a:lstStyle/>
          <a:p>
            <a:r>
              <a:rPr lang="ja-JP" altLang="en-US" sz="800" dirty="0"/>
              <a:t>&lt;a href="https://pixabay.com/ja/users/ajs1980518-11074902/?utm_source=link-attribution&amp;amp;utm_medium=referral&amp;amp;utm_campaign=image&amp;amp;utm_content=4359011"&gt;Jaesung An&lt;/a&gt;による&lt;a href="https://pixabay.com/ja/?utm_source=link-attribution&amp;amp;utm_medium=referral&amp;amp;utm_campaign=image&amp;amp;utm_content=4359011"&gt;Pixabay&lt;/a&gt;からの画像</a:t>
            </a:r>
          </a:p>
        </p:txBody>
      </p:sp>
      <p:pic>
        <p:nvPicPr>
          <p:cNvPr id="115" name="図 114">
            <a:extLst>
              <a:ext uri="{FF2B5EF4-FFF2-40B4-BE49-F238E27FC236}">
                <a16:creationId xmlns:a16="http://schemas.microsoft.com/office/drawing/2014/main" id="{E512E766-99A1-4D14-A4F7-AB6AB613B48B}"/>
              </a:ext>
            </a:extLst>
          </p:cNvPr>
          <p:cNvPicPr>
            <a:picLocks noChangeAspect="1"/>
          </p:cNvPicPr>
          <p:nvPr/>
        </p:nvPicPr>
        <p:blipFill>
          <a:blip r:embed="rId13"/>
          <a:stretch>
            <a:fillRect/>
          </a:stretch>
        </p:blipFill>
        <p:spPr>
          <a:xfrm rot="21240369">
            <a:off x="1919670" y="3944878"/>
            <a:ext cx="1298725" cy="956616"/>
          </a:xfrm>
          <a:prstGeom prst="rect">
            <a:avLst/>
          </a:prstGeom>
        </p:spPr>
      </p:pic>
    </p:spTree>
    <p:extLst>
      <p:ext uri="{BB962C8B-B14F-4D97-AF65-F5344CB8AC3E}">
        <p14:creationId xmlns:p14="http://schemas.microsoft.com/office/powerpoint/2010/main" val="124700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wheel(1)">
                                      <p:cBhvr>
                                        <p:cTn id="10" dur="3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5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chemeClr val="tx1"/>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6465</TotalTime>
  <Words>934</Words>
  <Application>Microsoft Office PowerPoint</Application>
  <PresentationFormat>ワイド画面</PresentationFormat>
  <Paragraphs>138</Paragraphs>
  <Slides>14</Slides>
  <Notes>0</Notes>
  <HiddenSlides>1</HiddenSlides>
  <MMClips>0</MMClips>
  <ScaleCrop>false</ScaleCrop>
  <HeadingPairs>
    <vt:vector size="8" baseType="variant">
      <vt:variant>
        <vt:lpstr>使用されているフォント</vt:lpstr>
      </vt:variant>
      <vt:variant>
        <vt:i4>11</vt:i4>
      </vt:variant>
      <vt:variant>
        <vt:lpstr>テーマ</vt:lpstr>
      </vt:variant>
      <vt:variant>
        <vt:i4>8</vt:i4>
      </vt:variant>
      <vt:variant>
        <vt:lpstr>埋め込まれた OLE サーバー</vt:lpstr>
      </vt:variant>
      <vt:variant>
        <vt:i4>2</vt:i4>
      </vt:variant>
      <vt:variant>
        <vt:lpstr>スライド タイトル</vt:lpstr>
      </vt:variant>
      <vt:variant>
        <vt:i4>14</vt:i4>
      </vt:variant>
    </vt:vector>
  </HeadingPairs>
  <TitlesOfParts>
    <vt:vector size="35" baseType="lpstr">
      <vt:lpstr>HG丸ｺﾞｼｯｸM-PRO</vt:lpstr>
      <vt:lpstr>ＭＳ Ｐゴシック</vt:lpstr>
      <vt:lpstr>游ゴシック</vt:lpstr>
      <vt:lpstr>游ゴシック Light</vt:lpstr>
      <vt:lpstr>Arial</vt:lpstr>
      <vt:lpstr>Arial Narrow</vt:lpstr>
      <vt:lpstr>Calibri</vt:lpstr>
      <vt:lpstr>Calibri Light</vt:lpstr>
      <vt:lpstr>Helvetica</vt:lpstr>
      <vt:lpstr>Times New Roman</vt:lpstr>
      <vt:lpstr>Trebuchet MS</vt:lpstr>
      <vt:lpstr>15_標準デザイン</vt:lpstr>
      <vt:lpstr>標準デザイン</vt:lpstr>
      <vt:lpstr>11_標準デザイン</vt:lpstr>
      <vt:lpstr>1_標準デザイン</vt:lpstr>
      <vt:lpstr>4_標準デザイン</vt:lpstr>
      <vt:lpstr>24_標準デザイン</vt:lpstr>
      <vt:lpstr>25_標準デザイン</vt:lpstr>
      <vt:lpstr>16_標準デザイン</vt:lpstr>
      <vt:lpstr>ビットマップ イメージ</vt:lpstr>
      <vt:lpstr>Photo Magic ｲﾒｰｼﾞ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東京慈恵会医科大学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千葉伸太郎</dc:creator>
  <cp:lastModifiedBy>(株)博報堂ＤＹホールディングス</cp:lastModifiedBy>
  <cp:revision>274</cp:revision>
  <dcterms:created xsi:type="dcterms:W3CDTF">2005-09-28T22:45:52Z</dcterms:created>
  <dcterms:modified xsi:type="dcterms:W3CDTF">2019-09-25T00:45:59Z</dcterms:modified>
</cp:coreProperties>
</file>